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19"/>
  </p:notesMasterIdLst>
  <p:handoutMasterIdLst>
    <p:handoutMasterId r:id="rId20"/>
  </p:handoutMasterIdLst>
  <p:sldIdLst>
    <p:sldId id="265" r:id="rId2"/>
    <p:sldId id="270" r:id="rId3"/>
    <p:sldId id="274" r:id="rId4"/>
    <p:sldId id="276" r:id="rId5"/>
    <p:sldId id="277" r:id="rId6"/>
    <p:sldId id="271" r:id="rId7"/>
    <p:sldId id="273" r:id="rId8"/>
    <p:sldId id="272" r:id="rId9"/>
    <p:sldId id="279" r:id="rId10"/>
    <p:sldId id="281" r:id="rId11"/>
    <p:sldId id="282" r:id="rId12"/>
    <p:sldId id="280" r:id="rId13"/>
    <p:sldId id="278" r:id="rId14"/>
    <p:sldId id="283" r:id="rId15"/>
    <p:sldId id="284" r:id="rId16"/>
    <p:sldId id="288" r:id="rId17"/>
    <p:sldId id="287" r:id="rId18"/>
  </p:sldIdLst>
  <p:sldSz cx="9144000" cy="6858000" type="screen4x3"/>
  <p:notesSz cx="6858000" cy="9144000"/>
  <p:defaultTextStyle>
    <a:defPPr>
      <a:defRPr lang="en-NZ"/>
    </a:defPPr>
    <a:lvl1pPr algn="l" defTabSz="457200"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2F7E1D"/>
    <a:srgbClr val="2E79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snapToObjects="1">
      <p:cViewPr varScale="1">
        <p:scale>
          <a:sx n="45" d="100"/>
          <a:sy n="45" d="100"/>
        </p:scale>
        <p:origin x="1164" y="42"/>
      </p:cViewPr>
      <p:guideLst>
        <p:guide orient="horz" pos="2160"/>
        <p:guide pos="2880"/>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23B986-7831-40D4-8999-BD5E791326EE}" type="doc">
      <dgm:prSet loTypeId="urn:microsoft.com/office/officeart/2005/8/layout/radial6" loCatId="cycle" qsTypeId="urn:microsoft.com/office/officeart/2005/8/quickstyle/simple1" qsCatId="simple" csTypeId="urn:microsoft.com/office/officeart/2005/8/colors/colorful1" csCatId="colorful" phldr="1"/>
      <dgm:spPr/>
      <dgm:t>
        <a:bodyPr/>
        <a:lstStyle/>
        <a:p>
          <a:endParaRPr lang="en-NZ"/>
        </a:p>
      </dgm:t>
    </dgm:pt>
    <dgm:pt modelId="{79135AD7-9555-4A49-B965-F9071C56D82D}">
      <dgm:prSet phldrT="[Text]"/>
      <dgm:spPr/>
      <dgm:t>
        <a:bodyPr/>
        <a:lstStyle/>
        <a:p>
          <a:r>
            <a:rPr lang="en-NZ"/>
            <a:t>Real world learning</a:t>
          </a:r>
        </a:p>
      </dgm:t>
    </dgm:pt>
    <dgm:pt modelId="{DE0C5DD5-BD20-438F-888C-C37CD6022803}" type="parTrans" cxnId="{37D1141B-36AE-4B89-B9BF-2A46C9807990}">
      <dgm:prSet/>
      <dgm:spPr/>
      <dgm:t>
        <a:bodyPr/>
        <a:lstStyle/>
        <a:p>
          <a:endParaRPr lang="en-NZ"/>
        </a:p>
      </dgm:t>
    </dgm:pt>
    <dgm:pt modelId="{B6207B86-35CA-41E8-9994-E586FCA3267E}" type="sibTrans" cxnId="{37D1141B-36AE-4B89-B9BF-2A46C9807990}">
      <dgm:prSet/>
      <dgm:spPr/>
      <dgm:t>
        <a:bodyPr/>
        <a:lstStyle/>
        <a:p>
          <a:endParaRPr lang="en-NZ"/>
        </a:p>
      </dgm:t>
    </dgm:pt>
    <dgm:pt modelId="{8F211BCB-B25D-4128-8475-CA4C103D7C59}">
      <dgm:prSet phldrT="[Text]"/>
      <dgm:spPr/>
      <dgm:t>
        <a:bodyPr/>
        <a:lstStyle/>
        <a:p>
          <a:r>
            <a:rPr lang="en-NZ" dirty="0"/>
            <a:t>Graduates improve industry practice</a:t>
          </a:r>
        </a:p>
      </dgm:t>
    </dgm:pt>
    <dgm:pt modelId="{CF7D58BB-0899-4C87-83D9-3F69CA666301}" type="parTrans" cxnId="{FCA2DAB3-5FD5-4800-944F-A8FD57A0638A}">
      <dgm:prSet/>
      <dgm:spPr/>
      <dgm:t>
        <a:bodyPr/>
        <a:lstStyle/>
        <a:p>
          <a:endParaRPr lang="en-NZ"/>
        </a:p>
      </dgm:t>
    </dgm:pt>
    <dgm:pt modelId="{6CF757E9-C41A-4498-BE1A-9DBE03903D37}" type="sibTrans" cxnId="{FCA2DAB3-5FD5-4800-944F-A8FD57A0638A}">
      <dgm:prSet/>
      <dgm:spPr/>
      <dgm:t>
        <a:bodyPr/>
        <a:lstStyle/>
        <a:p>
          <a:endParaRPr lang="en-NZ"/>
        </a:p>
      </dgm:t>
    </dgm:pt>
    <dgm:pt modelId="{FBAA648A-055F-4099-913C-94FD946628EC}">
      <dgm:prSet phldrT="[Text]"/>
      <dgm:spPr/>
      <dgm:t>
        <a:bodyPr/>
        <a:lstStyle/>
        <a:p>
          <a:r>
            <a:rPr lang="en-NZ" dirty="0"/>
            <a:t>Students observe industry practice</a:t>
          </a:r>
        </a:p>
      </dgm:t>
    </dgm:pt>
    <dgm:pt modelId="{C65EFAF5-9F82-4200-B5A2-00F8D70C7C0C}" type="parTrans" cxnId="{0907CAED-771A-4000-A6E6-F5B93B2F1569}">
      <dgm:prSet/>
      <dgm:spPr/>
      <dgm:t>
        <a:bodyPr/>
        <a:lstStyle/>
        <a:p>
          <a:endParaRPr lang="en-NZ"/>
        </a:p>
      </dgm:t>
    </dgm:pt>
    <dgm:pt modelId="{812498E3-201D-421C-8CB9-DA33A58FC35E}" type="sibTrans" cxnId="{0907CAED-771A-4000-A6E6-F5B93B2F1569}">
      <dgm:prSet/>
      <dgm:spPr/>
      <dgm:t>
        <a:bodyPr/>
        <a:lstStyle/>
        <a:p>
          <a:endParaRPr lang="en-NZ"/>
        </a:p>
      </dgm:t>
    </dgm:pt>
    <dgm:pt modelId="{01B2E601-AB22-4745-9A48-E3AE19CAB63B}">
      <dgm:prSet phldrT="[Text]"/>
      <dgm:spPr/>
      <dgm:t>
        <a:bodyPr/>
        <a:lstStyle/>
        <a:p>
          <a:r>
            <a:rPr lang="en-NZ" dirty="0"/>
            <a:t>Students report on industry compliance</a:t>
          </a:r>
        </a:p>
      </dgm:t>
    </dgm:pt>
    <dgm:pt modelId="{91604FE6-9470-4DB6-A3B5-859A336B7828}" type="parTrans" cxnId="{78B11D05-76D2-42A8-9C5A-E8194F5C1195}">
      <dgm:prSet/>
      <dgm:spPr/>
      <dgm:t>
        <a:bodyPr/>
        <a:lstStyle/>
        <a:p>
          <a:endParaRPr lang="en-NZ"/>
        </a:p>
      </dgm:t>
    </dgm:pt>
    <dgm:pt modelId="{9C3726D1-820E-4C65-BCA0-EA9A70601165}" type="sibTrans" cxnId="{78B11D05-76D2-42A8-9C5A-E8194F5C1195}">
      <dgm:prSet/>
      <dgm:spPr/>
      <dgm:t>
        <a:bodyPr/>
        <a:lstStyle/>
        <a:p>
          <a:endParaRPr lang="en-NZ"/>
        </a:p>
      </dgm:t>
    </dgm:pt>
    <dgm:pt modelId="{F09FF0F3-9285-4EE3-8D09-E17E5F7F5D37}">
      <dgm:prSet phldrT="[Text]"/>
      <dgm:spPr/>
      <dgm:t>
        <a:bodyPr/>
        <a:lstStyle/>
        <a:p>
          <a:r>
            <a:rPr lang="en-NZ" dirty="0"/>
            <a:t>Lecturer collates findings</a:t>
          </a:r>
        </a:p>
      </dgm:t>
    </dgm:pt>
    <dgm:pt modelId="{236C5838-72E6-419E-A4C1-78F73BEAA10E}" type="parTrans" cxnId="{698FACCA-0678-4B83-958C-CA513DCF6A65}">
      <dgm:prSet/>
      <dgm:spPr/>
      <dgm:t>
        <a:bodyPr/>
        <a:lstStyle/>
        <a:p>
          <a:endParaRPr lang="en-NZ"/>
        </a:p>
      </dgm:t>
    </dgm:pt>
    <dgm:pt modelId="{CA14CCC1-7293-486C-AC9D-2DD280F442A5}" type="sibTrans" cxnId="{698FACCA-0678-4B83-958C-CA513DCF6A65}">
      <dgm:prSet/>
      <dgm:spPr/>
      <dgm:t>
        <a:bodyPr/>
        <a:lstStyle/>
        <a:p>
          <a:endParaRPr lang="en-NZ"/>
        </a:p>
      </dgm:t>
    </dgm:pt>
    <dgm:pt modelId="{7BF94D27-C33A-4C99-B9B3-88873A222F32}">
      <dgm:prSet phldrT="[Text]"/>
      <dgm:spPr/>
      <dgm:t>
        <a:bodyPr/>
        <a:lstStyle/>
        <a:p>
          <a:r>
            <a:rPr lang="en-NZ" dirty="0"/>
            <a:t>Lecturer feedbacks to industry</a:t>
          </a:r>
        </a:p>
      </dgm:t>
    </dgm:pt>
    <dgm:pt modelId="{7A6BC22F-8DD4-41FE-B6D9-3A4C0E817FDC}" type="parTrans" cxnId="{7C139AA7-CE9D-4107-9FB6-5FDD51FD4201}">
      <dgm:prSet/>
      <dgm:spPr/>
      <dgm:t>
        <a:bodyPr/>
        <a:lstStyle/>
        <a:p>
          <a:endParaRPr lang="en-NZ"/>
        </a:p>
      </dgm:t>
    </dgm:pt>
    <dgm:pt modelId="{8923B9ED-E62C-4E1F-AAAC-E853F4AB5101}" type="sibTrans" cxnId="{7C139AA7-CE9D-4107-9FB6-5FDD51FD4201}">
      <dgm:prSet/>
      <dgm:spPr/>
      <dgm:t>
        <a:bodyPr/>
        <a:lstStyle/>
        <a:p>
          <a:endParaRPr lang="en-NZ"/>
        </a:p>
      </dgm:t>
    </dgm:pt>
    <dgm:pt modelId="{434E985C-9FA4-4434-99ED-B60992B72A16}" type="pres">
      <dgm:prSet presAssocID="{9E23B986-7831-40D4-8999-BD5E791326EE}" presName="Name0" presStyleCnt="0">
        <dgm:presLayoutVars>
          <dgm:chMax val="1"/>
          <dgm:dir/>
          <dgm:animLvl val="ctr"/>
          <dgm:resizeHandles val="exact"/>
        </dgm:presLayoutVars>
      </dgm:prSet>
      <dgm:spPr/>
    </dgm:pt>
    <dgm:pt modelId="{8B238496-D2CA-4DEF-BF40-C530BB17D270}" type="pres">
      <dgm:prSet presAssocID="{79135AD7-9555-4A49-B965-F9071C56D82D}" presName="centerShape" presStyleLbl="node0" presStyleIdx="0" presStyleCnt="1"/>
      <dgm:spPr/>
    </dgm:pt>
    <dgm:pt modelId="{B6A757AB-93FF-470F-93A7-A0F684249402}" type="pres">
      <dgm:prSet presAssocID="{8F211BCB-B25D-4128-8475-CA4C103D7C59}" presName="node" presStyleLbl="node1" presStyleIdx="0" presStyleCnt="5">
        <dgm:presLayoutVars>
          <dgm:bulletEnabled val="1"/>
        </dgm:presLayoutVars>
      </dgm:prSet>
      <dgm:spPr/>
    </dgm:pt>
    <dgm:pt modelId="{0B9DE023-5646-4F0A-AD38-70169151BF0F}" type="pres">
      <dgm:prSet presAssocID="{8F211BCB-B25D-4128-8475-CA4C103D7C59}" presName="dummy" presStyleCnt="0"/>
      <dgm:spPr/>
    </dgm:pt>
    <dgm:pt modelId="{0A20CC90-2FB2-4DD9-8694-CD5DA7CD5526}" type="pres">
      <dgm:prSet presAssocID="{6CF757E9-C41A-4498-BE1A-9DBE03903D37}" presName="sibTrans" presStyleLbl="sibTrans2D1" presStyleIdx="0" presStyleCnt="5"/>
      <dgm:spPr/>
    </dgm:pt>
    <dgm:pt modelId="{759770E5-1028-41A8-AF42-1055381DAAF7}" type="pres">
      <dgm:prSet presAssocID="{FBAA648A-055F-4099-913C-94FD946628EC}" presName="node" presStyleLbl="node1" presStyleIdx="1" presStyleCnt="5">
        <dgm:presLayoutVars>
          <dgm:bulletEnabled val="1"/>
        </dgm:presLayoutVars>
      </dgm:prSet>
      <dgm:spPr/>
    </dgm:pt>
    <dgm:pt modelId="{21F27D73-E372-435A-B5E5-91068EF440DA}" type="pres">
      <dgm:prSet presAssocID="{FBAA648A-055F-4099-913C-94FD946628EC}" presName="dummy" presStyleCnt="0"/>
      <dgm:spPr/>
    </dgm:pt>
    <dgm:pt modelId="{2CA7BE99-DA8A-4418-8A35-77C1DCA759B9}" type="pres">
      <dgm:prSet presAssocID="{812498E3-201D-421C-8CB9-DA33A58FC35E}" presName="sibTrans" presStyleLbl="sibTrans2D1" presStyleIdx="1" presStyleCnt="5"/>
      <dgm:spPr/>
    </dgm:pt>
    <dgm:pt modelId="{B744A7A5-819C-4CA6-8366-BDC6097E8DE8}" type="pres">
      <dgm:prSet presAssocID="{01B2E601-AB22-4745-9A48-E3AE19CAB63B}" presName="node" presStyleLbl="node1" presStyleIdx="2" presStyleCnt="5">
        <dgm:presLayoutVars>
          <dgm:bulletEnabled val="1"/>
        </dgm:presLayoutVars>
      </dgm:prSet>
      <dgm:spPr/>
    </dgm:pt>
    <dgm:pt modelId="{E0EA7FB7-9222-471F-A523-D54D3C73CA18}" type="pres">
      <dgm:prSet presAssocID="{01B2E601-AB22-4745-9A48-E3AE19CAB63B}" presName="dummy" presStyleCnt="0"/>
      <dgm:spPr/>
    </dgm:pt>
    <dgm:pt modelId="{52F9A4CE-12E0-48CA-8317-3C8D763901E1}" type="pres">
      <dgm:prSet presAssocID="{9C3726D1-820E-4C65-BCA0-EA9A70601165}" presName="sibTrans" presStyleLbl="sibTrans2D1" presStyleIdx="2" presStyleCnt="5"/>
      <dgm:spPr/>
    </dgm:pt>
    <dgm:pt modelId="{51947BA5-1AED-4306-9566-8CFCF55D6383}" type="pres">
      <dgm:prSet presAssocID="{F09FF0F3-9285-4EE3-8D09-E17E5F7F5D37}" presName="node" presStyleLbl="node1" presStyleIdx="3" presStyleCnt="5">
        <dgm:presLayoutVars>
          <dgm:bulletEnabled val="1"/>
        </dgm:presLayoutVars>
      </dgm:prSet>
      <dgm:spPr/>
    </dgm:pt>
    <dgm:pt modelId="{DA4D8268-C088-4E57-BE3A-A2F4BA507800}" type="pres">
      <dgm:prSet presAssocID="{F09FF0F3-9285-4EE3-8D09-E17E5F7F5D37}" presName="dummy" presStyleCnt="0"/>
      <dgm:spPr/>
    </dgm:pt>
    <dgm:pt modelId="{30495084-5E9A-4D45-9694-23876081290A}" type="pres">
      <dgm:prSet presAssocID="{CA14CCC1-7293-486C-AC9D-2DD280F442A5}" presName="sibTrans" presStyleLbl="sibTrans2D1" presStyleIdx="3" presStyleCnt="5"/>
      <dgm:spPr/>
    </dgm:pt>
    <dgm:pt modelId="{D26BD40A-AA5E-4842-95D7-794ACB954FCB}" type="pres">
      <dgm:prSet presAssocID="{7BF94D27-C33A-4C99-B9B3-88873A222F32}" presName="node" presStyleLbl="node1" presStyleIdx="4" presStyleCnt="5">
        <dgm:presLayoutVars>
          <dgm:bulletEnabled val="1"/>
        </dgm:presLayoutVars>
      </dgm:prSet>
      <dgm:spPr/>
    </dgm:pt>
    <dgm:pt modelId="{0676B92A-CE9D-4C3E-BA95-B9BB5CAE1506}" type="pres">
      <dgm:prSet presAssocID="{7BF94D27-C33A-4C99-B9B3-88873A222F32}" presName="dummy" presStyleCnt="0"/>
      <dgm:spPr/>
    </dgm:pt>
    <dgm:pt modelId="{0C72CBF0-5492-46E2-9F5B-F27506D1C0E3}" type="pres">
      <dgm:prSet presAssocID="{8923B9ED-E62C-4E1F-AAAC-E853F4AB5101}" presName="sibTrans" presStyleLbl="sibTrans2D1" presStyleIdx="4" presStyleCnt="5"/>
      <dgm:spPr/>
    </dgm:pt>
  </dgm:ptLst>
  <dgm:cxnLst>
    <dgm:cxn modelId="{7EC3E7B0-C2F8-4A71-B294-29035BE96D4F}" type="presOf" srcId="{812498E3-201D-421C-8CB9-DA33A58FC35E}" destId="{2CA7BE99-DA8A-4418-8A35-77C1DCA759B9}" srcOrd="0" destOrd="0" presId="urn:microsoft.com/office/officeart/2005/8/layout/radial6"/>
    <dgm:cxn modelId="{0907CAED-771A-4000-A6E6-F5B93B2F1569}" srcId="{79135AD7-9555-4A49-B965-F9071C56D82D}" destId="{FBAA648A-055F-4099-913C-94FD946628EC}" srcOrd="1" destOrd="0" parTransId="{C65EFAF5-9F82-4200-B5A2-00F8D70C7C0C}" sibTransId="{812498E3-201D-421C-8CB9-DA33A58FC35E}"/>
    <dgm:cxn modelId="{145CE5D5-2FDE-4D8B-ADAC-E619DF12E368}" type="presOf" srcId="{9E23B986-7831-40D4-8999-BD5E791326EE}" destId="{434E985C-9FA4-4434-99ED-B60992B72A16}" srcOrd="0" destOrd="0" presId="urn:microsoft.com/office/officeart/2005/8/layout/radial6"/>
    <dgm:cxn modelId="{FCA2DAB3-5FD5-4800-944F-A8FD57A0638A}" srcId="{79135AD7-9555-4A49-B965-F9071C56D82D}" destId="{8F211BCB-B25D-4128-8475-CA4C103D7C59}" srcOrd="0" destOrd="0" parTransId="{CF7D58BB-0899-4C87-83D9-3F69CA666301}" sibTransId="{6CF757E9-C41A-4498-BE1A-9DBE03903D37}"/>
    <dgm:cxn modelId="{E685BDEA-ED2F-413F-B44C-7A4ED2A51245}" type="presOf" srcId="{8923B9ED-E62C-4E1F-AAAC-E853F4AB5101}" destId="{0C72CBF0-5492-46E2-9F5B-F27506D1C0E3}" srcOrd="0" destOrd="0" presId="urn:microsoft.com/office/officeart/2005/8/layout/radial6"/>
    <dgm:cxn modelId="{7C139AA7-CE9D-4107-9FB6-5FDD51FD4201}" srcId="{79135AD7-9555-4A49-B965-F9071C56D82D}" destId="{7BF94D27-C33A-4C99-B9B3-88873A222F32}" srcOrd="4" destOrd="0" parTransId="{7A6BC22F-8DD4-41FE-B6D9-3A4C0E817FDC}" sibTransId="{8923B9ED-E62C-4E1F-AAAC-E853F4AB5101}"/>
    <dgm:cxn modelId="{698FACCA-0678-4B83-958C-CA513DCF6A65}" srcId="{79135AD7-9555-4A49-B965-F9071C56D82D}" destId="{F09FF0F3-9285-4EE3-8D09-E17E5F7F5D37}" srcOrd="3" destOrd="0" parTransId="{236C5838-72E6-419E-A4C1-78F73BEAA10E}" sibTransId="{CA14CCC1-7293-486C-AC9D-2DD280F442A5}"/>
    <dgm:cxn modelId="{2D393327-7021-49B0-BA1E-CDC3726930A7}" type="presOf" srcId="{7BF94D27-C33A-4C99-B9B3-88873A222F32}" destId="{D26BD40A-AA5E-4842-95D7-794ACB954FCB}" srcOrd="0" destOrd="0" presId="urn:microsoft.com/office/officeart/2005/8/layout/radial6"/>
    <dgm:cxn modelId="{EF9E36F9-33F7-4644-A9B8-9C02CFE63B79}" type="presOf" srcId="{F09FF0F3-9285-4EE3-8D09-E17E5F7F5D37}" destId="{51947BA5-1AED-4306-9566-8CFCF55D6383}" srcOrd="0" destOrd="0" presId="urn:microsoft.com/office/officeart/2005/8/layout/radial6"/>
    <dgm:cxn modelId="{564ED48A-354F-4669-B2D6-6F6C76DFDE83}" type="presOf" srcId="{01B2E601-AB22-4745-9A48-E3AE19CAB63B}" destId="{B744A7A5-819C-4CA6-8366-BDC6097E8DE8}" srcOrd="0" destOrd="0" presId="urn:microsoft.com/office/officeart/2005/8/layout/radial6"/>
    <dgm:cxn modelId="{AAB8ADE0-7952-4BB3-B3B3-62165FA4AFDB}" type="presOf" srcId="{FBAA648A-055F-4099-913C-94FD946628EC}" destId="{759770E5-1028-41A8-AF42-1055381DAAF7}" srcOrd="0" destOrd="0" presId="urn:microsoft.com/office/officeart/2005/8/layout/radial6"/>
    <dgm:cxn modelId="{AA6F7640-EA6C-406D-8CD4-80111C152CC9}" type="presOf" srcId="{9C3726D1-820E-4C65-BCA0-EA9A70601165}" destId="{52F9A4CE-12E0-48CA-8317-3C8D763901E1}" srcOrd="0" destOrd="0" presId="urn:microsoft.com/office/officeart/2005/8/layout/radial6"/>
    <dgm:cxn modelId="{5F30EBD1-63BB-4139-8A40-1935C9D13F40}" type="presOf" srcId="{79135AD7-9555-4A49-B965-F9071C56D82D}" destId="{8B238496-D2CA-4DEF-BF40-C530BB17D270}" srcOrd="0" destOrd="0" presId="urn:microsoft.com/office/officeart/2005/8/layout/radial6"/>
    <dgm:cxn modelId="{C6B55D59-DB6C-4C7F-9888-DAA93F357EC3}" type="presOf" srcId="{6CF757E9-C41A-4498-BE1A-9DBE03903D37}" destId="{0A20CC90-2FB2-4DD9-8694-CD5DA7CD5526}" srcOrd="0" destOrd="0" presId="urn:microsoft.com/office/officeart/2005/8/layout/radial6"/>
    <dgm:cxn modelId="{86481A63-D7E6-42C0-9F6A-BB4BF604F525}" type="presOf" srcId="{CA14CCC1-7293-486C-AC9D-2DD280F442A5}" destId="{30495084-5E9A-4D45-9694-23876081290A}" srcOrd="0" destOrd="0" presId="urn:microsoft.com/office/officeart/2005/8/layout/radial6"/>
    <dgm:cxn modelId="{78B11D05-76D2-42A8-9C5A-E8194F5C1195}" srcId="{79135AD7-9555-4A49-B965-F9071C56D82D}" destId="{01B2E601-AB22-4745-9A48-E3AE19CAB63B}" srcOrd="2" destOrd="0" parTransId="{91604FE6-9470-4DB6-A3B5-859A336B7828}" sibTransId="{9C3726D1-820E-4C65-BCA0-EA9A70601165}"/>
    <dgm:cxn modelId="{37D1141B-36AE-4B89-B9BF-2A46C9807990}" srcId="{9E23B986-7831-40D4-8999-BD5E791326EE}" destId="{79135AD7-9555-4A49-B965-F9071C56D82D}" srcOrd="0" destOrd="0" parTransId="{DE0C5DD5-BD20-438F-888C-C37CD6022803}" sibTransId="{B6207B86-35CA-41E8-9994-E586FCA3267E}"/>
    <dgm:cxn modelId="{77AEAC7E-9AC7-4165-A3E1-7EE7BB9435C9}" type="presOf" srcId="{8F211BCB-B25D-4128-8475-CA4C103D7C59}" destId="{B6A757AB-93FF-470F-93A7-A0F684249402}" srcOrd="0" destOrd="0" presId="urn:microsoft.com/office/officeart/2005/8/layout/radial6"/>
    <dgm:cxn modelId="{357F9446-DC19-4827-94AC-ADB3F3CC1BC0}" type="presParOf" srcId="{434E985C-9FA4-4434-99ED-B60992B72A16}" destId="{8B238496-D2CA-4DEF-BF40-C530BB17D270}" srcOrd="0" destOrd="0" presId="urn:microsoft.com/office/officeart/2005/8/layout/radial6"/>
    <dgm:cxn modelId="{1D9E75F6-6F0C-4586-AEFA-DB8E31E9A024}" type="presParOf" srcId="{434E985C-9FA4-4434-99ED-B60992B72A16}" destId="{B6A757AB-93FF-470F-93A7-A0F684249402}" srcOrd="1" destOrd="0" presId="urn:microsoft.com/office/officeart/2005/8/layout/radial6"/>
    <dgm:cxn modelId="{3B465BE4-FACA-4B66-9BA0-D9643ADA23EB}" type="presParOf" srcId="{434E985C-9FA4-4434-99ED-B60992B72A16}" destId="{0B9DE023-5646-4F0A-AD38-70169151BF0F}" srcOrd="2" destOrd="0" presId="urn:microsoft.com/office/officeart/2005/8/layout/radial6"/>
    <dgm:cxn modelId="{F8A80C16-0FA4-417D-88C0-C20855949EEF}" type="presParOf" srcId="{434E985C-9FA4-4434-99ED-B60992B72A16}" destId="{0A20CC90-2FB2-4DD9-8694-CD5DA7CD5526}" srcOrd="3" destOrd="0" presId="urn:microsoft.com/office/officeart/2005/8/layout/radial6"/>
    <dgm:cxn modelId="{2536BAD9-75B3-4A67-84C7-0DB667ACB5BC}" type="presParOf" srcId="{434E985C-9FA4-4434-99ED-B60992B72A16}" destId="{759770E5-1028-41A8-AF42-1055381DAAF7}" srcOrd="4" destOrd="0" presId="urn:microsoft.com/office/officeart/2005/8/layout/radial6"/>
    <dgm:cxn modelId="{158EF182-A8DD-4419-AD3F-F7BEED932D9B}" type="presParOf" srcId="{434E985C-9FA4-4434-99ED-B60992B72A16}" destId="{21F27D73-E372-435A-B5E5-91068EF440DA}" srcOrd="5" destOrd="0" presId="urn:microsoft.com/office/officeart/2005/8/layout/radial6"/>
    <dgm:cxn modelId="{3E922BCA-A242-43B8-BF2E-D7DAD191BF63}" type="presParOf" srcId="{434E985C-9FA4-4434-99ED-B60992B72A16}" destId="{2CA7BE99-DA8A-4418-8A35-77C1DCA759B9}" srcOrd="6" destOrd="0" presId="urn:microsoft.com/office/officeart/2005/8/layout/radial6"/>
    <dgm:cxn modelId="{96773F37-AEC5-4CEC-A6FA-149A7FBA0CAA}" type="presParOf" srcId="{434E985C-9FA4-4434-99ED-B60992B72A16}" destId="{B744A7A5-819C-4CA6-8366-BDC6097E8DE8}" srcOrd="7" destOrd="0" presId="urn:microsoft.com/office/officeart/2005/8/layout/radial6"/>
    <dgm:cxn modelId="{E524E95F-F8DC-47BA-8E11-233F8AD319BE}" type="presParOf" srcId="{434E985C-9FA4-4434-99ED-B60992B72A16}" destId="{E0EA7FB7-9222-471F-A523-D54D3C73CA18}" srcOrd="8" destOrd="0" presId="urn:microsoft.com/office/officeart/2005/8/layout/radial6"/>
    <dgm:cxn modelId="{FE5CBBD5-EC8A-4F2E-8B27-AEF9F982BF10}" type="presParOf" srcId="{434E985C-9FA4-4434-99ED-B60992B72A16}" destId="{52F9A4CE-12E0-48CA-8317-3C8D763901E1}" srcOrd="9" destOrd="0" presId="urn:microsoft.com/office/officeart/2005/8/layout/radial6"/>
    <dgm:cxn modelId="{BC9594AF-87D4-40A5-94F2-D35B21A90869}" type="presParOf" srcId="{434E985C-9FA4-4434-99ED-B60992B72A16}" destId="{51947BA5-1AED-4306-9566-8CFCF55D6383}" srcOrd="10" destOrd="0" presId="urn:microsoft.com/office/officeart/2005/8/layout/radial6"/>
    <dgm:cxn modelId="{B823C987-8F94-4503-8ADC-786D110F3450}" type="presParOf" srcId="{434E985C-9FA4-4434-99ED-B60992B72A16}" destId="{DA4D8268-C088-4E57-BE3A-A2F4BA507800}" srcOrd="11" destOrd="0" presId="urn:microsoft.com/office/officeart/2005/8/layout/radial6"/>
    <dgm:cxn modelId="{7304EF08-84B3-4006-A543-41628E1436B8}" type="presParOf" srcId="{434E985C-9FA4-4434-99ED-B60992B72A16}" destId="{30495084-5E9A-4D45-9694-23876081290A}" srcOrd="12" destOrd="0" presId="urn:microsoft.com/office/officeart/2005/8/layout/radial6"/>
    <dgm:cxn modelId="{FD261E5B-AA64-4272-82EA-7A07F1037A4F}" type="presParOf" srcId="{434E985C-9FA4-4434-99ED-B60992B72A16}" destId="{D26BD40A-AA5E-4842-95D7-794ACB954FCB}" srcOrd="13" destOrd="0" presId="urn:microsoft.com/office/officeart/2005/8/layout/radial6"/>
    <dgm:cxn modelId="{BA868799-1546-4453-B232-F4AF2CC14B1D}" type="presParOf" srcId="{434E985C-9FA4-4434-99ED-B60992B72A16}" destId="{0676B92A-CE9D-4C3E-BA95-B9BB5CAE1506}" srcOrd="14" destOrd="0" presId="urn:microsoft.com/office/officeart/2005/8/layout/radial6"/>
    <dgm:cxn modelId="{FD762CC8-95D8-4734-BD20-98F8F3E4157C}" type="presParOf" srcId="{434E985C-9FA4-4434-99ED-B60992B72A16}" destId="{0C72CBF0-5492-46E2-9F5B-F27506D1C0E3}"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72CBF0-5492-46E2-9F5B-F27506D1C0E3}">
      <dsp:nvSpPr>
        <dsp:cNvPr id="0" name=""/>
        <dsp:cNvSpPr/>
      </dsp:nvSpPr>
      <dsp:spPr>
        <a:xfrm>
          <a:off x="1028686" y="660338"/>
          <a:ext cx="4408739" cy="4408739"/>
        </a:xfrm>
        <a:prstGeom prst="blockArc">
          <a:avLst>
            <a:gd name="adj1" fmla="val 11880000"/>
            <a:gd name="adj2" fmla="val 16200000"/>
            <a:gd name="adj3" fmla="val 4634"/>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0495084-5E9A-4D45-9694-23876081290A}">
      <dsp:nvSpPr>
        <dsp:cNvPr id="0" name=""/>
        <dsp:cNvSpPr/>
      </dsp:nvSpPr>
      <dsp:spPr>
        <a:xfrm>
          <a:off x="1028686" y="660338"/>
          <a:ext cx="4408739" cy="4408739"/>
        </a:xfrm>
        <a:prstGeom prst="blockArc">
          <a:avLst>
            <a:gd name="adj1" fmla="val 7560000"/>
            <a:gd name="adj2" fmla="val 11880000"/>
            <a:gd name="adj3" fmla="val 4634"/>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2F9A4CE-12E0-48CA-8317-3C8D763901E1}">
      <dsp:nvSpPr>
        <dsp:cNvPr id="0" name=""/>
        <dsp:cNvSpPr/>
      </dsp:nvSpPr>
      <dsp:spPr>
        <a:xfrm>
          <a:off x="1028686" y="660338"/>
          <a:ext cx="4408739" cy="4408739"/>
        </a:xfrm>
        <a:prstGeom prst="blockArc">
          <a:avLst>
            <a:gd name="adj1" fmla="val 3240000"/>
            <a:gd name="adj2" fmla="val 7560000"/>
            <a:gd name="adj3" fmla="val 4634"/>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CA7BE99-DA8A-4418-8A35-77C1DCA759B9}">
      <dsp:nvSpPr>
        <dsp:cNvPr id="0" name=""/>
        <dsp:cNvSpPr/>
      </dsp:nvSpPr>
      <dsp:spPr>
        <a:xfrm>
          <a:off x="1028686" y="660338"/>
          <a:ext cx="4408739" cy="4408739"/>
        </a:xfrm>
        <a:prstGeom prst="blockArc">
          <a:avLst>
            <a:gd name="adj1" fmla="val 20520000"/>
            <a:gd name="adj2" fmla="val 3240000"/>
            <a:gd name="adj3" fmla="val 4634"/>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A20CC90-2FB2-4DD9-8694-CD5DA7CD5526}">
      <dsp:nvSpPr>
        <dsp:cNvPr id="0" name=""/>
        <dsp:cNvSpPr/>
      </dsp:nvSpPr>
      <dsp:spPr>
        <a:xfrm>
          <a:off x="1028686" y="660338"/>
          <a:ext cx="4408739" cy="4408739"/>
        </a:xfrm>
        <a:prstGeom prst="blockArc">
          <a:avLst>
            <a:gd name="adj1" fmla="val 16200000"/>
            <a:gd name="adj2" fmla="val 20520000"/>
            <a:gd name="adj3" fmla="val 4634"/>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B238496-D2CA-4DEF-BF40-C530BB17D270}">
      <dsp:nvSpPr>
        <dsp:cNvPr id="0" name=""/>
        <dsp:cNvSpPr/>
      </dsp:nvSpPr>
      <dsp:spPr>
        <a:xfrm>
          <a:off x="2219569" y="1851220"/>
          <a:ext cx="2026974" cy="202697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NZ" sz="3200" kern="1200"/>
            <a:t>Real world learning</a:t>
          </a:r>
        </a:p>
      </dsp:txBody>
      <dsp:txXfrm>
        <a:off x="2516412" y="2148063"/>
        <a:ext cx="1433288" cy="1433288"/>
      </dsp:txXfrm>
    </dsp:sp>
    <dsp:sp modelId="{B6A757AB-93FF-470F-93A7-A0F684249402}">
      <dsp:nvSpPr>
        <dsp:cNvPr id="0" name=""/>
        <dsp:cNvSpPr/>
      </dsp:nvSpPr>
      <dsp:spPr>
        <a:xfrm>
          <a:off x="2523615" y="1976"/>
          <a:ext cx="1418882" cy="1418882"/>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NZ" sz="1600" kern="1200" dirty="0"/>
            <a:t>Graduates improve industry practice</a:t>
          </a:r>
        </a:p>
      </dsp:txBody>
      <dsp:txXfrm>
        <a:off x="2731405" y="209766"/>
        <a:ext cx="1003302" cy="1003302"/>
      </dsp:txXfrm>
    </dsp:sp>
    <dsp:sp modelId="{759770E5-1028-41A8-AF42-1055381DAAF7}">
      <dsp:nvSpPr>
        <dsp:cNvPr id="0" name=""/>
        <dsp:cNvSpPr/>
      </dsp:nvSpPr>
      <dsp:spPr>
        <a:xfrm>
          <a:off x="4571515" y="1489863"/>
          <a:ext cx="1418882" cy="1418882"/>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NZ" sz="1600" kern="1200" dirty="0"/>
            <a:t>Students observe industry practice</a:t>
          </a:r>
        </a:p>
      </dsp:txBody>
      <dsp:txXfrm>
        <a:off x="4779305" y="1697653"/>
        <a:ext cx="1003302" cy="1003302"/>
      </dsp:txXfrm>
    </dsp:sp>
    <dsp:sp modelId="{B744A7A5-819C-4CA6-8366-BDC6097E8DE8}">
      <dsp:nvSpPr>
        <dsp:cNvPr id="0" name=""/>
        <dsp:cNvSpPr/>
      </dsp:nvSpPr>
      <dsp:spPr>
        <a:xfrm>
          <a:off x="3789287" y="3897314"/>
          <a:ext cx="1418882" cy="1418882"/>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NZ" sz="1600" kern="1200" dirty="0"/>
            <a:t>Students report on industry compliance</a:t>
          </a:r>
        </a:p>
      </dsp:txBody>
      <dsp:txXfrm>
        <a:off x="3997077" y="4105104"/>
        <a:ext cx="1003302" cy="1003302"/>
      </dsp:txXfrm>
    </dsp:sp>
    <dsp:sp modelId="{51947BA5-1AED-4306-9566-8CFCF55D6383}">
      <dsp:nvSpPr>
        <dsp:cNvPr id="0" name=""/>
        <dsp:cNvSpPr/>
      </dsp:nvSpPr>
      <dsp:spPr>
        <a:xfrm>
          <a:off x="1257943" y="3897314"/>
          <a:ext cx="1418882" cy="1418882"/>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NZ" sz="1600" kern="1200" dirty="0"/>
            <a:t>Lecturer collates findings</a:t>
          </a:r>
        </a:p>
      </dsp:txBody>
      <dsp:txXfrm>
        <a:off x="1465733" y="4105104"/>
        <a:ext cx="1003302" cy="1003302"/>
      </dsp:txXfrm>
    </dsp:sp>
    <dsp:sp modelId="{D26BD40A-AA5E-4842-95D7-794ACB954FCB}">
      <dsp:nvSpPr>
        <dsp:cNvPr id="0" name=""/>
        <dsp:cNvSpPr/>
      </dsp:nvSpPr>
      <dsp:spPr>
        <a:xfrm>
          <a:off x="475714" y="1489863"/>
          <a:ext cx="1418882" cy="1418882"/>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NZ" sz="1600" kern="1200" dirty="0"/>
            <a:t>Lecturer feedbacks to industry</a:t>
          </a:r>
        </a:p>
      </dsp:txBody>
      <dsp:txXfrm>
        <a:off x="683504" y="1697653"/>
        <a:ext cx="1003302" cy="1003302"/>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NZ"/>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53376E20-0F47-4FBA-B5CE-506DDCC557AA}" type="datetimeFigureOut">
              <a:rPr lang="en-NZ"/>
              <a:pPr>
                <a:defRPr/>
              </a:pPr>
              <a:t>24/11/2016</a:t>
            </a:fld>
            <a:endParaRPr lang="en-NZ"/>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NZ"/>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1DB161A8-2946-4E11-BAAC-D7099BD0CBA0}" type="slidenum">
              <a:rPr lang="en-NZ" altLang="en-US"/>
              <a:pPr/>
              <a:t>‹#›</a:t>
            </a:fld>
            <a:endParaRPr lang="en-NZ" altLang="en-US"/>
          </a:p>
        </p:txBody>
      </p:sp>
    </p:spTree>
    <p:extLst>
      <p:ext uri="{BB962C8B-B14F-4D97-AF65-F5344CB8AC3E}">
        <p14:creationId xmlns:p14="http://schemas.microsoft.com/office/powerpoint/2010/main" val="29113395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C190EF38-A418-4F2A-B339-C758FC60FAAC}" type="datetimeFigureOut">
              <a:rPr lang="en-US"/>
              <a:pPr>
                <a:defRPr/>
              </a:pPr>
              <a:t>11/24/2016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5241CDE0-CFD2-485E-A047-F4A78826EF6C}" type="slidenum">
              <a:rPr lang="en-US" altLang="en-US"/>
              <a:pPr/>
              <a:t>‹#›</a:t>
            </a:fld>
            <a:endParaRPr lang="en-US" altLang="en-US"/>
          </a:p>
        </p:txBody>
      </p:sp>
    </p:spTree>
    <p:extLst>
      <p:ext uri="{BB962C8B-B14F-4D97-AF65-F5344CB8AC3E}">
        <p14:creationId xmlns:p14="http://schemas.microsoft.com/office/powerpoint/2010/main" val="377662812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NZ" altLang="en-US"/>
              <a:t>Use title slide layout</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D17712E-B3C6-4248-8757-29E649FDBFB1}" type="slidenum">
              <a:rPr lang="en-US" altLang="en-US">
                <a:latin typeface="Calibri" panose="020F0502020204030204" pitchFamily="34" charset="0"/>
              </a:rPr>
              <a:pPr eaLnBrk="1" hangingPunct="1"/>
              <a:t>1</a:t>
            </a:fld>
            <a:endParaRPr lang="en-US" altLang="en-US">
              <a:latin typeface="Calibri" panose="020F0502020204030204" pitchFamily="34" charset="0"/>
            </a:endParaRPr>
          </a:p>
        </p:txBody>
      </p:sp>
    </p:spTree>
    <p:extLst>
      <p:ext uri="{BB962C8B-B14F-4D97-AF65-F5344CB8AC3E}">
        <p14:creationId xmlns:p14="http://schemas.microsoft.com/office/powerpoint/2010/main" val="32670236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Logo side.png" descr="/Users/abold/Desktop/Logo sid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88" y="685800"/>
            <a:ext cx="2873376" cy="287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Unitec 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1300" y="998538"/>
            <a:ext cx="21336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941415" y="2139353"/>
            <a:ext cx="5149103" cy="3152159"/>
          </a:xfrm>
        </p:spPr>
        <p:txBody>
          <a:bodyPr/>
          <a:lstStyle>
            <a:lvl1pPr algn="r" defTabSz="457200" rtl="0" fontAlgn="auto">
              <a:spcBef>
                <a:spcPts val="0"/>
              </a:spcBef>
              <a:spcAft>
                <a:spcPts val="1800"/>
              </a:spcAft>
              <a:defRPr lang="en-US" sz="4800" kern="1200" dirty="0">
                <a:solidFill>
                  <a:schemeClr val="tx1">
                    <a:lumMod val="75000"/>
                    <a:lumOff val="25000"/>
                  </a:schemeClr>
                </a:solidFill>
                <a:latin typeface="Verdana"/>
                <a:ea typeface="+mn-ea"/>
                <a:cs typeface="Verdana"/>
              </a:defRPr>
            </a:lvl1pPr>
          </a:lstStyle>
          <a:p>
            <a:r>
              <a:rPr lang="en-US"/>
              <a:t>Click to edit Master title style</a:t>
            </a:r>
            <a:endParaRPr lang="en-US" dirty="0"/>
          </a:p>
        </p:txBody>
      </p:sp>
      <p:sp>
        <p:nvSpPr>
          <p:cNvPr id="3" name="Subtitle 2"/>
          <p:cNvSpPr>
            <a:spLocks noGrp="1"/>
          </p:cNvSpPr>
          <p:nvPr>
            <p:ph type="subTitle" idx="1"/>
          </p:nvPr>
        </p:nvSpPr>
        <p:spPr>
          <a:xfrm>
            <a:off x="2941415" y="5291512"/>
            <a:ext cx="5149103" cy="515525"/>
          </a:xfrm>
          <a:noFill/>
          <a:ln>
            <a:noFill/>
          </a:ln>
        </p:spPr>
        <p:txBody>
          <a:bodyPr anchor="ctr"/>
          <a:lstStyle>
            <a:lvl1pPr marL="0" indent="0" algn="r">
              <a:buNone/>
              <a:defRPr lang="en-US" sz="2000" dirty="0">
                <a:solidFill>
                  <a:schemeClr val="tx1">
                    <a:lumMod val="75000"/>
                    <a:lumOff val="25000"/>
                  </a:schemeClr>
                </a:solidFill>
                <a:latin typeface="Verdana"/>
                <a:cs typeface="Verdana"/>
              </a:defRPr>
            </a:lvl1pPr>
          </a:lstStyle>
          <a:p>
            <a:pPr lvl="0"/>
            <a:r>
              <a:rPr lang="en-US"/>
              <a:t>Click to edit Master subtitle style</a:t>
            </a:r>
            <a:endParaRPr lang="en-US" dirty="0"/>
          </a:p>
        </p:txBody>
      </p:sp>
    </p:spTree>
    <p:extLst>
      <p:ext uri="{BB962C8B-B14F-4D97-AF65-F5344CB8AC3E}">
        <p14:creationId xmlns:p14="http://schemas.microsoft.com/office/powerpoint/2010/main" val="2365976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pic>
        <p:nvPicPr>
          <p:cNvPr id="2" name="Picture 13" descr="Top Strip.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3"/>
          <p:cNvSpPr>
            <a:spLocks noGrp="1"/>
          </p:cNvSpPr>
          <p:nvPr>
            <p:ph type="dt" sz="half" idx="10"/>
          </p:nvPr>
        </p:nvSpPr>
        <p:spPr/>
        <p:txBody>
          <a:bodyPr/>
          <a:lstStyle>
            <a:lvl1pPr>
              <a:defRPr/>
            </a:lvl1pPr>
          </a:lstStyle>
          <a:p>
            <a:pPr>
              <a:defRPr/>
            </a:pPr>
            <a:fld id="{824A8DAB-399D-4BF6-AFC5-0E92BA8F0005}" type="datetime1">
              <a:rPr lang="en-NZ"/>
              <a:pPr>
                <a:defRPr/>
              </a:pPr>
              <a:t>24/11/2016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NZ"/>
              <a:t>&gt;&gt;DEPARTMENT TITLE EDIT IN HEADER &amp; FOOTER</a:t>
            </a:r>
          </a:p>
        </p:txBody>
      </p:sp>
      <p:sp>
        <p:nvSpPr>
          <p:cNvPr id="5" name="Slide Number Placeholder 5"/>
          <p:cNvSpPr>
            <a:spLocks noGrp="1"/>
          </p:cNvSpPr>
          <p:nvPr>
            <p:ph type="sldNum" sz="quarter" idx="12"/>
          </p:nvPr>
        </p:nvSpPr>
        <p:spPr/>
        <p:txBody>
          <a:bodyPr/>
          <a:lstStyle>
            <a:lvl1pPr>
              <a:defRPr/>
            </a:lvl1pPr>
          </a:lstStyle>
          <a:p>
            <a:fld id="{52601678-63C6-4DD6-A52D-3AC2C8A3BACC}" type="slidenum">
              <a:rPr lang="en-US" altLang="en-US"/>
              <a:pPr/>
              <a:t>‹#›</a:t>
            </a:fld>
            <a:endParaRPr lang="en-US" altLang="en-US"/>
          </a:p>
        </p:txBody>
      </p:sp>
    </p:spTree>
    <p:extLst>
      <p:ext uri="{BB962C8B-B14F-4D97-AF65-F5344CB8AC3E}">
        <p14:creationId xmlns:p14="http://schemas.microsoft.com/office/powerpoint/2010/main" val="318681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2_Content with Caption">
    <p:spTree>
      <p:nvGrpSpPr>
        <p:cNvPr id="1" name=""/>
        <p:cNvGrpSpPr/>
        <p:nvPr/>
      </p:nvGrpSpPr>
      <p:grpSpPr>
        <a:xfrm>
          <a:off x="0" y="0"/>
          <a:ext cx="0" cy="0"/>
          <a:chOff x="0" y="0"/>
          <a:chExt cx="0" cy="0"/>
        </a:xfrm>
      </p:grpSpPr>
      <p:pic>
        <p:nvPicPr>
          <p:cNvPr id="5" name="Picture 13" descr="Top Strip.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780989"/>
            <a:ext cx="3008313" cy="1043283"/>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871268"/>
            <a:ext cx="5111750" cy="525489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914551"/>
            <a:ext cx="3008313" cy="42116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fld id="{0B4E4D38-1B6B-4CD5-A8D6-D7B0F3E36A66}" type="datetime1">
              <a:rPr lang="en-NZ"/>
              <a:pPr>
                <a:defRPr/>
              </a:pPr>
              <a:t>24/11/2016</a:t>
            </a:fld>
            <a:endParaRPr lang="en-US"/>
          </a:p>
        </p:txBody>
      </p:sp>
      <p:sp>
        <p:nvSpPr>
          <p:cNvPr id="7" name="Footer Placeholder 4"/>
          <p:cNvSpPr>
            <a:spLocks noGrp="1"/>
          </p:cNvSpPr>
          <p:nvPr>
            <p:ph type="ftr" sz="quarter" idx="11"/>
          </p:nvPr>
        </p:nvSpPr>
        <p:spPr/>
        <p:txBody>
          <a:bodyPr/>
          <a:lstStyle>
            <a:lvl1pPr>
              <a:defRPr/>
            </a:lvl1pPr>
          </a:lstStyle>
          <a:p>
            <a:pPr>
              <a:defRPr/>
            </a:pPr>
            <a:r>
              <a:rPr lang="en-NZ"/>
              <a:t>&gt;&gt;DEPARTMENT TITLE EDIT IN HEADER &amp; FOOTER</a:t>
            </a:r>
          </a:p>
        </p:txBody>
      </p:sp>
      <p:sp>
        <p:nvSpPr>
          <p:cNvPr id="8" name="Slide Number Placeholder 5"/>
          <p:cNvSpPr>
            <a:spLocks noGrp="1"/>
          </p:cNvSpPr>
          <p:nvPr>
            <p:ph type="sldNum" sz="quarter" idx="12"/>
          </p:nvPr>
        </p:nvSpPr>
        <p:spPr/>
        <p:txBody>
          <a:bodyPr/>
          <a:lstStyle>
            <a:lvl1pPr>
              <a:defRPr/>
            </a:lvl1pPr>
          </a:lstStyle>
          <a:p>
            <a:fld id="{02A62EC1-D316-44BC-A974-5D77C93506A1}" type="slidenum">
              <a:rPr lang="en-US" altLang="en-US"/>
              <a:pPr/>
              <a:t>‹#›</a:t>
            </a:fld>
            <a:endParaRPr lang="en-US" altLang="en-US"/>
          </a:p>
        </p:txBody>
      </p:sp>
    </p:spTree>
    <p:extLst>
      <p:ext uri="{BB962C8B-B14F-4D97-AF65-F5344CB8AC3E}">
        <p14:creationId xmlns:p14="http://schemas.microsoft.com/office/powerpoint/2010/main" val="70491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2_Picture with Caption">
    <p:spTree>
      <p:nvGrpSpPr>
        <p:cNvPr id="1" name=""/>
        <p:cNvGrpSpPr/>
        <p:nvPr/>
      </p:nvGrpSpPr>
      <p:grpSpPr>
        <a:xfrm>
          <a:off x="0" y="0"/>
          <a:ext cx="0" cy="0"/>
          <a:chOff x="0" y="0"/>
          <a:chExt cx="0" cy="0"/>
        </a:xfrm>
      </p:grpSpPr>
      <p:pic>
        <p:nvPicPr>
          <p:cNvPr id="5" name="Picture 13" descr="Top Strip.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086927"/>
            <a:ext cx="5486400" cy="3640647"/>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fld id="{4CF5BE0C-FCBA-442C-96B2-2C01BD3D224D}" type="datetime1">
              <a:rPr lang="en-NZ"/>
              <a:pPr>
                <a:defRPr/>
              </a:pPr>
              <a:t>24/11/2016</a:t>
            </a:fld>
            <a:endParaRPr lang="en-US"/>
          </a:p>
        </p:txBody>
      </p:sp>
      <p:sp>
        <p:nvSpPr>
          <p:cNvPr id="7" name="Footer Placeholder 4"/>
          <p:cNvSpPr>
            <a:spLocks noGrp="1"/>
          </p:cNvSpPr>
          <p:nvPr>
            <p:ph type="ftr" sz="quarter" idx="11"/>
          </p:nvPr>
        </p:nvSpPr>
        <p:spPr/>
        <p:txBody>
          <a:bodyPr/>
          <a:lstStyle>
            <a:lvl1pPr>
              <a:defRPr/>
            </a:lvl1pPr>
          </a:lstStyle>
          <a:p>
            <a:pPr>
              <a:defRPr/>
            </a:pPr>
            <a:r>
              <a:rPr lang="en-NZ"/>
              <a:t>&gt;&gt;DEPARTMENT TITLE EDIT IN HEADER &amp; FOOTER</a:t>
            </a:r>
          </a:p>
        </p:txBody>
      </p:sp>
      <p:sp>
        <p:nvSpPr>
          <p:cNvPr id="8" name="Slide Number Placeholder 5"/>
          <p:cNvSpPr>
            <a:spLocks noGrp="1"/>
          </p:cNvSpPr>
          <p:nvPr>
            <p:ph type="sldNum" sz="quarter" idx="12"/>
          </p:nvPr>
        </p:nvSpPr>
        <p:spPr/>
        <p:txBody>
          <a:bodyPr/>
          <a:lstStyle>
            <a:lvl1pPr>
              <a:defRPr/>
            </a:lvl1pPr>
          </a:lstStyle>
          <a:p>
            <a:fld id="{7F00ADD3-067E-4B8E-961B-7C907E51FFE0}" type="slidenum">
              <a:rPr lang="en-US" altLang="en-US"/>
              <a:pPr/>
              <a:t>‹#›</a:t>
            </a:fld>
            <a:endParaRPr lang="en-US" altLang="en-US"/>
          </a:p>
        </p:txBody>
      </p:sp>
    </p:spTree>
    <p:extLst>
      <p:ext uri="{BB962C8B-B14F-4D97-AF65-F5344CB8AC3E}">
        <p14:creationId xmlns:p14="http://schemas.microsoft.com/office/powerpoint/2010/main" val="9065751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2_Title and Vertical Text">
    <p:spTree>
      <p:nvGrpSpPr>
        <p:cNvPr id="1" name=""/>
        <p:cNvGrpSpPr/>
        <p:nvPr/>
      </p:nvGrpSpPr>
      <p:grpSpPr>
        <a:xfrm>
          <a:off x="0" y="0"/>
          <a:ext cx="0" cy="0"/>
          <a:chOff x="0" y="0"/>
          <a:chExt cx="0" cy="0"/>
        </a:xfrm>
      </p:grpSpPr>
      <p:pic>
        <p:nvPicPr>
          <p:cNvPr id="4" name="Picture 13" descr="Top Strip.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970525"/>
            <a:ext cx="8229600" cy="1030805"/>
          </a:xfrm>
        </p:spPr>
        <p:txBody>
          <a:bodyPr/>
          <a:lstStyle/>
          <a:p>
            <a:r>
              <a:rPr lang="en-US"/>
              <a:t>Click to edit Master title style</a:t>
            </a:r>
          </a:p>
        </p:txBody>
      </p:sp>
      <p:sp>
        <p:nvSpPr>
          <p:cNvPr id="3" name="Vertical Text Placeholder 2"/>
          <p:cNvSpPr>
            <a:spLocks noGrp="1"/>
          </p:cNvSpPr>
          <p:nvPr>
            <p:ph type="body" orient="vert" idx="1"/>
          </p:nvPr>
        </p:nvSpPr>
        <p:spPr>
          <a:xfrm>
            <a:off x="457200" y="2044460"/>
            <a:ext cx="8229600" cy="4081703"/>
          </a:xfrm>
        </p:spPr>
        <p:txBody>
          <a:bodyPr vert="eaVert"/>
          <a:lstStyle>
            <a:lvl1pPr>
              <a:defRPr>
                <a:solidFill>
                  <a:srgbClr val="404040"/>
                </a:solidFill>
              </a:defRPr>
            </a:lvl1pPr>
            <a:lvl2pPr>
              <a:defRPr>
                <a:solidFill>
                  <a:srgbClr val="404040"/>
                </a:solidFill>
              </a:defRPr>
            </a:lvl2pPr>
            <a:lvl3pPr>
              <a:defRPr>
                <a:solidFill>
                  <a:srgbClr val="404040"/>
                </a:solidFill>
              </a:defRPr>
            </a:lvl3pPr>
            <a:lvl4pPr>
              <a:defRPr>
                <a:solidFill>
                  <a:srgbClr val="404040"/>
                </a:solidFill>
              </a:defRPr>
            </a:lvl4pPr>
            <a:lvl5pPr>
              <a:defRPr>
                <a:solidFill>
                  <a:srgbClr val="40404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80ADCE08-7C13-4354-94F9-5462FBE937BB}" type="datetime1">
              <a:rPr lang="en-NZ"/>
              <a:pPr>
                <a:defRPr/>
              </a:pPr>
              <a:t>24/11/2016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NZ"/>
              <a:t>&gt;&gt;DEPARTMENT TITLE EDIT IN HEADER &amp; FOOTER</a:t>
            </a:r>
          </a:p>
        </p:txBody>
      </p:sp>
      <p:sp>
        <p:nvSpPr>
          <p:cNvPr id="7" name="Slide Number Placeholder 5"/>
          <p:cNvSpPr>
            <a:spLocks noGrp="1"/>
          </p:cNvSpPr>
          <p:nvPr>
            <p:ph type="sldNum" sz="quarter" idx="12"/>
          </p:nvPr>
        </p:nvSpPr>
        <p:spPr/>
        <p:txBody>
          <a:bodyPr/>
          <a:lstStyle>
            <a:lvl1pPr>
              <a:defRPr/>
            </a:lvl1pPr>
          </a:lstStyle>
          <a:p>
            <a:fld id="{EC84E377-3E30-448C-97D2-CAFA690B5DE6}" type="slidenum">
              <a:rPr lang="en-US" altLang="en-US"/>
              <a:pPr/>
              <a:t>‹#›</a:t>
            </a:fld>
            <a:endParaRPr lang="en-US" altLang="en-US"/>
          </a:p>
        </p:txBody>
      </p:sp>
    </p:spTree>
    <p:extLst>
      <p:ext uri="{BB962C8B-B14F-4D97-AF65-F5344CB8AC3E}">
        <p14:creationId xmlns:p14="http://schemas.microsoft.com/office/powerpoint/2010/main" val="219813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2_Vertical Title and Text">
    <p:spTree>
      <p:nvGrpSpPr>
        <p:cNvPr id="1" name=""/>
        <p:cNvGrpSpPr/>
        <p:nvPr/>
      </p:nvGrpSpPr>
      <p:grpSpPr>
        <a:xfrm>
          <a:off x="0" y="0"/>
          <a:ext cx="0" cy="0"/>
          <a:chOff x="0" y="0"/>
          <a:chExt cx="0" cy="0"/>
        </a:xfrm>
      </p:grpSpPr>
      <p:pic>
        <p:nvPicPr>
          <p:cNvPr id="4" name="Picture 13" descr="Top Strip.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629400" y="1043796"/>
            <a:ext cx="2057400" cy="508236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043796"/>
            <a:ext cx="6019800" cy="50823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2B3A481-BA18-4AA0-8003-8D9BDBCC1F89}" type="datetime1">
              <a:rPr lang="en-NZ"/>
              <a:pPr>
                <a:defRPr/>
              </a:pPr>
              <a:t>24/11/2016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NZ"/>
              <a:t>&gt;&gt;DEPARTMENT TITLE EDIT IN HEADER &amp; FOOTER</a:t>
            </a:r>
          </a:p>
        </p:txBody>
      </p:sp>
      <p:sp>
        <p:nvSpPr>
          <p:cNvPr id="7" name="Slide Number Placeholder 5"/>
          <p:cNvSpPr>
            <a:spLocks noGrp="1"/>
          </p:cNvSpPr>
          <p:nvPr>
            <p:ph type="sldNum" sz="quarter" idx="12"/>
          </p:nvPr>
        </p:nvSpPr>
        <p:spPr/>
        <p:txBody>
          <a:bodyPr/>
          <a:lstStyle>
            <a:lvl1pPr>
              <a:defRPr/>
            </a:lvl1pPr>
          </a:lstStyle>
          <a:p>
            <a:fld id="{EF1922B6-2B67-4870-9C3F-C25E68C6581B}" type="slidenum">
              <a:rPr lang="en-US" altLang="en-US"/>
              <a:pPr/>
              <a:t>‹#›</a:t>
            </a:fld>
            <a:endParaRPr lang="en-US" altLang="en-US"/>
          </a:p>
        </p:txBody>
      </p:sp>
    </p:spTree>
    <p:extLst>
      <p:ext uri="{BB962C8B-B14F-4D97-AF65-F5344CB8AC3E}">
        <p14:creationId xmlns:p14="http://schemas.microsoft.com/office/powerpoint/2010/main" val="2493099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tyle 1">
    <p:spTree>
      <p:nvGrpSpPr>
        <p:cNvPr id="1" name=""/>
        <p:cNvGrpSpPr/>
        <p:nvPr/>
      </p:nvGrpSpPr>
      <p:grpSpPr>
        <a:xfrm>
          <a:off x="0" y="0"/>
          <a:ext cx="0" cy="0"/>
          <a:chOff x="0" y="0"/>
          <a:chExt cx="0" cy="0"/>
        </a:xfrm>
      </p:grpSpPr>
      <p:pic>
        <p:nvPicPr>
          <p:cNvPr id="4" name="Picture 15" descr="Unitec 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2863"/>
            <a:ext cx="14351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8"/>
          <p:cNvSpPr>
            <a:spLocks noChangeArrowheads="1"/>
          </p:cNvSpPr>
          <p:nvPr/>
        </p:nvSpPr>
        <p:spPr bwMode="auto">
          <a:xfrm>
            <a:off x="398463" y="6491288"/>
            <a:ext cx="372268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NZ" altLang="en-US" sz="900">
                <a:solidFill>
                  <a:srgbClr val="404040"/>
                </a:solidFill>
                <a:latin typeface="Verdana" panose="020B0604030504040204" pitchFamily="34" charset="0"/>
                <a:ea typeface="Verdana" panose="020B0604030504040204" pitchFamily="34" charset="0"/>
                <a:cs typeface="Verdana" panose="020B0604030504040204" pitchFamily="34" charset="0"/>
              </a:rPr>
              <a:t>&gt;&gt;FACULTY OF TECHNOLOGY AND BUILT ENVIRONMENT</a:t>
            </a:r>
          </a:p>
        </p:txBody>
      </p:sp>
      <p:grpSp>
        <p:nvGrpSpPr>
          <p:cNvPr id="6" name="Group 8"/>
          <p:cNvGrpSpPr>
            <a:grpSpLocks/>
          </p:cNvGrpSpPr>
          <p:nvPr/>
        </p:nvGrpSpPr>
        <p:grpSpPr bwMode="auto">
          <a:xfrm>
            <a:off x="0" y="-9525"/>
            <a:ext cx="9144000" cy="2017713"/>
            <a:chOff x="152400" y="-387350"/>
            <a:chExt cx="9326563" cy="2203450"/>
          </a:xfrm>
        </p:grpSpPr>
        <p:pic>
          <p:nvPicPr>
            <p:cNvPr id="7" name="Picture 3" descr="top large weav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87350"/>
              <a:ext cx="9326563" cy="220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5" descr="Unitec 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6207"/>
              <a:ext cx="14351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title"/>
          </p:nvPr>
        </p:nvSpPr>
        <p:spPr>
          <a:xfrm>
            <a:off x="1164713" y="2660071"/>
            <a:ext cx="7438961" cy="508928"/>
          </a:xfrm>
        </p:spPr>
        <p:txBody>
          <a:bodyPr/>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1188463" y="3301340"/>
            <a:ext cx="7438961" cy="2824823"/>
          </a:xfrm>
        </p:spPr>
        <p:txBody>
          <a:bodyPr/>
          <a:lstStyle>
            <a:lvl1pPr marL="0" indent="0">
              <a:spcAft>
                <a:spcPts val="1800"/>
              </a:spcAft>
              <a:buNone/>
              <a:defRPr sz="2000">
                <a:solidFill>
                  <a:srgbClr val="404040"/>
                </a:solidFill>
                <a:latin typeface="Verdana" pitchFamily="34" charset="0"/>
                <a:ea typeface="Verdana" pitchFamily="34" charset="0"/>
                <a:cs typeface="Verdana" pitchFamily="34" charset="0"/>
              </a:defRPr>
            </a:lvl1pPr>
            <a:lvl2pPr marL="4763" indent="0">
              <a:buNone/>
              <a:defRPr sz="1400">
                <a:solidFill>
                  <a:srgbClr val="404040"/>
                </a:solidFill>
                <a:latin typeface="Verdana" pitchFamily="34" charset="0"/>
                <a:ea typeface="Verdana" pitchFamily="34" charset="0"/>
                <a:cs typeface="Verdana" pitchFamily="34" charset="0"/>
              </a:defRPr>
            </a:lvl2pPr>
            <a:lvl3pPr marL="0" indent="0">
              <a:buNone/>
              <a:defRPr lang="en-AU" sz="1400" kern="1200" dirty="0" smtClean="0">
                <a:solidFill>
                  <a:srgbClr val="404040"/>
                </a:solidFill>
                <a:latin typeface="Verdana" pitchFamily="34" charset="0"/>
                <a:ea typeface="Verdana" pitchFamily="34" charset="0"/>
                <a:cs typeface="Verdana" pitchFamily="34" charset="0"/>
              </a:defRPr>
            </a:lvl3pPr>
            <a:lvl4pPr marL="0" indent="0">
              <a:buNone/>
              <a:defRPr lang="en-AU" sz="1400" kern="1200" dirty="0" smtClean="0">
                <a:solidFill>
                  <a:srgbClr val="404040"/>
                </a:solidFill>
                <a:latin typeface="Verdana" pitchFamily="34" charset="0"/>
                <a:ea typeface="Verdana" pitchFamily="34" charset="0"/>
                <a:cs typeface="Verdana" pitchFamily="34" charset="0"/>
              </a:defRPr>
            </a:lvl4pPr>
            <a:lvl5pPr marL="0" indent="0">
              <a:buNone/>
              <a:defRPr lang="en-US" sz="1400" kern="1200" dirty="0">
                <a:solidFill>
                  <a:srgbClr val="404040"/>
                </a:solidFill>
                <a:latin typeface="Verdana" pitchFamily="34" charset="0"/>
                <a:ea typeface="Verdana" pitchFamily="34" charset="0"/>
                <a:cs typeface="Verdan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3"/>
          <p:cNvSpPr>
            <a:spLocks noGrp="1"/>
          </p:cNvSpPr>
          <p:nvPr>
            <p:ph type="dt" sz="half" idx="10"/>
          </p:nvPr>
        </p:nvSpPr>
        <p:spPr>
          <a:xfrm>
            <a:off x="398463" y="6249988"/>
            <a:ext cx="1612900" cy="231775"/>
          </a:xfrm>
        </p:spPr>
        <p:txBody>
          <a:bodyPr wrap="square">
            <a:spAutoFit/>
          </a:bodyPr>
          <a:lstStyle>
            <a:lvl1pPr algn="l">
              <a:defRPr lang="en-US" sz="900">
                <a:solidFill>
                  <a:schemeClr val="tx1">
                    <a:lumMod val="75000"/>
                    <a:lumOff val="25000"/>
                  </a:schemeClr>
                </a:solidFill>
                <a:latin typeface="Verdana"/>
                <a:cs typeface="Verdana"/>
              </a:defRPr>
            </a:lvl1pPr>
          </a:lstStyle>
          <a:p>
            <a:pPr>
              <a:defRPr/>
            </a:pPr>
            <a:fld id="{92E633B3-77FF-4542-BAD6-A544AF5177E9}" type="datetime1">
              <a:rPr lang="en-NZ"/>
              <a:pPr>
                <a:defRPr/>
              </a:pPr>
              <a:t>24/11/2016</a:t>
            </a:fld>
            <a:endParaRPr lang="en-NZ" dirty="0"/>
          </a:p>
        </p:txBody>
      </p:sp>
      <p:sp>
        <p:nvSpPr>
          <p:cNvPr id="10" name="Footer Placeholder 4"/>
          <p:cNvSpPr>
            <a:spLocks noGrp="1"/>
          </p:cNvSpPr>
          <p:nvPr>
            <p:ph type="ftr" sz="quarter" idx="11"/>
          </p:nvPr>
        </p:nvSpPr>
        <p:spPr>
          <a:xfrm>
            <a:off x="4916488" y="6491288"/>
            <a:ext cx="3794125" cy="230187"/>
          </a:xfrm>
        </p:spPr>
        <p:txBody>
          <a:bodyPr rtlCol="0">
            <a:spAutoFit/>
          </a:bodyPr>
          <a:lstStyle>
            <a:lvl1pPr algn="r" fontAlgn="auto">
              <a:spcBef>
                <a:spcPts val="0"/>
              </a:spcBef>
              <a:spcAft>
                <a:spcPts val="0"/>
              </a:spcAft>
              <a:defRPr lang="en-NZ" sz="900">
                <a:solidFill>
                  <a:schemeClr val="tx1">
                    <a:lumMod val="75000"/>
                    <a:lumOff val="25000"/>
                  </a:schemeClr>
                </a:solidFill>
                <a:latin typeface="Verdana"/>
                <a:cs typeface="Verdana"/>
              </a:defRPr>
            </a:lvl1pPr>
          </a:lstStyle>
          <a:p>
            <a:pPr>
              <a:defRPr/>
            </a:pPr>
            <a:r>
              <a:t>&gt;&gt;DEPARTMENT TITLE EDIT IN HEADER &amp; FOOTER</a:t>
            </a:r>
            <a:endParaRPr dirty="0"/>
          </a:p>
        </p:txBody>
      </p:sp>
      <p:sp>
        <p:nvSpPr>
          <p:cNvPr id="11" name="Slide Number Placeholder 5"/>
          <p:cNvSpPr>
            <a:spLocks noGrp="1"/>
          </p:cNvSpPr>
          <p:nvPr>
            <p:ph type="sldNum" sz="quarter" idx="12"/>
          </p:nvPr>
        </p:nvSpPr>
        <p:spPr>
          <a:xfrm>
            <a:off x="8288338" y="6170613"/>
            <a:ext cx="422275" cy="231775"/>
          </a:xfrm>
        </p:spPr>
        <p:txBody>
          <a:bodyPr>
            <a:spAutoFit/>
          </a:bodyPr>
          <a:lstStyle>
            <a:lvl1pPr>
              <a:defRPr sz="900">
                <a:solidFill>
                  <a:srgbClr val="404040"/>
                </a:solidFill>
                <a:latin typeface="Verdana" panose="020B0604030504040204" pitchFamily="34" charset="0"/>
                <a:ea typeface="Verdana" panose="020B0604030504040204" pitchFamily="34" charset="0"/>
                <a:cs typeface="Verdana" panose="020B0604030504040204" pitchFamily="34" charset="0"/>
              </a:defRPr>
            </a:lvl1pPr>
          </a:lstStyle>
          <a:p>
            <a:fld id="{530B6666-7567-459F-8DE7-A287BE703B11}" type="slidenum">
              <a:rPr lang="en-NZ" altLang="en-US"/>
              <a:pPr/>
              <a:t>‹#›</a:t>
            </a:fld>
            <a:endParaRPr lang="en-NZ" altLang="en-US"/>
          </a:p>
        </p:txBody>
      </p:sp>
    </p:spTree>
    <p:extLst>
      <p:ext uri="{BB962C8B-B14F-4D97-AF65-F5344CB8AC3E}">
        <p14:creationId xmlns:p14="http://schemas.microsoft.com/office/powerpoint/2010/main" val="3021091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Style 2">
    <p:spTree>
      <p:nvGrpSpPr>
        <p:cNvPr id="1" name=""/>
        <p:cNvGrpSpPr/>
        <p:nvPr/>
      </p:nvGrpSpPr>
      <p:grpSpPr>
        <a:xfrm>
          <a:off x="0" y="0"/>
          <a:ext cx="0" cy="0"/>
          <a:chOff x="0" y="0"/>
          <a:chExt cx="0" cy="0"/>
        </a:xfrm>
      </p:grpSpPr>
      <p:pic>
        <p:nvPicPr>
          <p:cNvPr id="4" name="Picture 15" descr="Unitec 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2863"/>
            <a:ext cx="14351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7"/>
          <p:cNvSpPr>
            <a:spLocks noChangeArrowheads="1"/>
          </p:cNvSpPr>
          <p:nvPr/>
        </p:nvSpPr>
        <p:spPr bwMode="auto">
          <a:xfrm>
            <a:off x="398463" y="6491288"/>
            <a:ext cx="372268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NZ" altLang="en-US" sz="900">
                <a:solidFill>
                  <a:srgbClr val="404040"/>
                </a:solidFill>
                <a:latin typeface="Verdana" panose="020B0604030504040204" pitchFamily="34" charset="0"/>
                <a:ea typeface="Verdana" panose="020B0604030504040204" pitchFamily="34" charset="0"/>
                <a:cs typeface="Verdana" panose="020B0604030504040204" pitchFamily="34" charset="0"/>
              </a:rPr>
              <a:t>&gt;&gt;FACULTY OF TECHNOLOGY AND BUILT ENVIRONMENT</a:t>
            </a:r>
          </a:p>
        </p:txBody>
      </p:sp>
      <p:pic>
        <p:nvPicPr>
          <p:cNvPr id="6" name="Picture 9" descr="U.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8763" y="161925"/>
            <a:ext cx="5159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descr="Top Slope.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88" y="-3175"/>
            <a:ext cx="9144001"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9" descr="U.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8763" y="127000"/>
            <a:ext cx="5159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1164713" y="2018805"/>
            <a:ext cx="7438962" cy="4107359"/>
          </a:xfrm>
        </p:spPr>
        <p:txBody>
          <a:bodyPr/>
          <a:lstStyle>
            <a:lvl1pPr marL="0" indent="0">
              <a:spcAft>
                <a:spcPts val="300"/>
              </a:spcAft>
              <a:buNone/>
              <a:defRPr sz="2000">
                <a:solidFill>
                  <a:srgbClr val="404040"/>
                </a:solidFill>
                <a:latin typeface="Verdana" pitchFamily="34" charset="0"/>
                <a:ea typeface="Verdana" pitchFamily="34" charset="0"/>
                <a:cs typeface="Verdana" pitchFamily="34" charset="0"/>
              </a:defRPr>
            </a:lvl1pPr>
            <a:lvl2pPr marL="4763" indent="0">
              <a:buNone/>
              <a:defRPr sz="1800">
                <a:solidFill>
                  <a:srgbClr val="404040"/>
                </a:solidFill>
                <a:latin typeface="Verdana" pitchFamily="34" charset="0"/>
                <a:ea typeface="Verdana" pitchFamily="34" charset="0"/>
                <a:cs typeface="Verdana" pitchFamily="34" charset="0"/>
              </a:defRPr>
            </a:lvl2pPr>
            <a:lvl3pPr marL="0" indent="0">
              <a:buNone/>
              <a:defRPr lang="en-AU" sz="1400" kern="1200" dirty="0" smtClean="0">
                <a:solidFill>
                  <a:srgbClr val="404040"/>
                </a:solidFill>
                <a:latin typeface="Verdana" pitchFamily="34" charset="0"/>
                <a:ea typeface="Verdana" pitchFamily="34" charset="0"/>
                <a:cs typeface="Verdana" pitchFamily="34" charset="0"/>
              </a:defRPr>
            </a:lvl3pPr>
            <a:lvl4pPr marL="0" indent="0">
              <a:buNone/>
              <a:defRPr lang="en-AU" sz="1400" kern="1200" dirty="0" smtClean="0">
                <a:solidFill>
                  <a:srgbClr val="404040"/>
                </a:solidFill>
                <a:latin typeface="Verdana" pitchFamily="34" charset="0"/>
                <a:ea typeface="Verdana" pitchFamily="34" charset="0"/>
                <a:cs typeface="Verdana" pitchFamily="34" charset="0"/>
              </a:defRPr>
            </a:lvl4pPr>
            <a:lvl5pPr marL="0" indent="0">
              <a:buNone/>
              <a:defRPr lang="en-US" sz="1400" kern="1200" dirty="0">
                <a:solidFill>
                  <a:srgbClr val="404040"/>
                </a:solidFill>
                <a:latin typeface="Verdana" pitchFamily="34" charset="0"/>
                <a:ea typeface="Verdana" pitchFamily="34" charset="0"/>
                <a:cs typeface="Verdan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1164712" y="463196"/>
            <a:ext cx="7878337" cy="508928"/>
          </a:xfrm>
        </p:spPr>
        <p:txBody>
          <a:bodyPr/>
          <a:lstStyle>
            <a:lvl1pPr algn="l">
              <a:defRPr sz="2400">
                <a:solidFill>
                  <a:schemeClr val="bg1"/>
                </a:solidFill>
              </a:defRPr>
            </a:lvl1pPr>
          </a:lstStyle>
          <a:p>
            <a:r>
              <a:rPr lang="en-US"/>
              <a:t>Click to edit Master title style</a:t>
            </a:r>
            <a:endParaRPr lang="en-US" dirty="0"/>
          </a:p>
        </p:txBody>
      </p:sp>
      <p:sp>
        <p:nvSpPr>
          <p:cNvPr id="9" name="Date Placeholder 3"/>
          <p:cNvSpPr>
            <a:spLocks noGrp="1"/>
          </p:cNvSpPr>
          <p:nvPr>
            <p:ph type="dt" sz="half" idx="10"/>
          </p:nvPr>
        </p:nvSpPr>
        <p:spPr>
          <a:xfrm>
            <a:off x="398463" y="6249988"/>
            <a:ext cx="1612900" cy="231775"/>
          </a:xfrm>
        </p:spPr>
        <p:txBody>
          <a:bodyPr wrap="square">
            <a:spAutoFit/>
          </a:bodyPr>
          <a:lstStyle>
            <a:lvl1pPr algn="l">
              <a:defRPr lang="en-US" sz="900">
                <a:solidFill>
                  <a:schemeClr val="tx1">
                    <a:lumMod val="75000"/>
                    <a:lumOff val="25000"/>
                  </a:schemeClr>
                </a:solidFill>
                <a:latin typeface="Verdana"/>
                <a:cs typeface="Verdana"/>
              </a:defRPr>
            </a:lvl1pPr>
          </a:lstStyle>
          <a:p>
            <a:pPr>
              <a:defRPr/>
            </a:pPr>
            <a:fld id="{EF2C0955-E381-4B36-B3D4-E79448351154}" type="datetime1">
              <a:rPr lang="en-NZ"/>
              <a:pPr>
                <a:defRPr/>
              </a:pPr>
              <a:t>24/11/2016</a:t>
            </a:fld>
            <a:endParaRPr lang="en-NZ"/>
          </a:p>
        </p:txBody>
      </p:sp>
      <p:sp>
        <p:nvSpPr>
          <p:cNvPr id="10" name="Footer Placeholder 4"/>
          <p:cNvSpPr>
            <a:spLocks noGrp="1"/>
          </p:cNvSpPr>
          <p:nvPr>
            <p:ph type="ftr" sz="quarter" idx="11"/>
          </p:nvPr>
        </p:nvSpPr>
        <p:spPr>
          <a:xfrm>
            <a:off x="4916488" y="6491288"/>
            <a:ext cx="3794125" cy="230187"/>
          </a:xfrm>
        </p:spPr>
        <p:txBody>
          <a:bodyPr rtlCol="0">
            <a:spAutoFit/>
          </a:bodyPr>
          <a:lstStyle>
            <a:lvl1pPr algn="r" fontAlgn="auto">
              <a:spcBef>
                <a:spcPts val="0"/>
              </a:spcBef>
              <a:spcAft>
                <a:spcPts val="0"/>
              </a:spcAft>
              <a:defRPr lang="en-NZ" sz="900">
                <a:solidFill>
                  <a:schemeClr val="tx1">
                    <a:lumMod val="75000"/>
                    <a:lumOff val="25000"/>
                  </a:schemeClr>
                </a:solidFill>
                <a:latin typeface="Verdana"/>
                <a:cs typeface="Verdana"/>
              </a:defRPr>
            </a:lvl1pPr>
          </a:lstStyle>
          <a:p>
            <a:pPr>
              <a:defRPr/>
            </a:pPr>
            <a:r>
              <a:t>&gt;&gt;DEPARTMENT TITLE EDIT IN HEADER &amp; FOOTER</a:t>
            </a:r>
            <a:endParaRPr dirty="0"/>
          </a:p>
        </p:txBody>
      </p:sp>
      <p:sp>
        <p:nvSpPr>
          <p:cNvPr id="11" name="Slide Number Placeholder 5"/>
          <p:cNvSpPr>
            <a:spLocks noGrp="1"/>
          </p:cNvSpPr>
          <p:nvPr>
            <p:ph type="sldNum" sz="quarter" idx="12"/>
          </p:nvPr>
        </p:nvSpPr>
        <p:spPr>
          <a:xfrm>
            <a:off x="8288338" y="6170613"/>
            <a:ext cx="422275" cy="231775"/>
          </a:xfrm>
        </p:spPr>
        <p:txBody>
          <a:bodyPr>
            <a:spAutoFit/>
          </a:bodyPr>
          <a:lstStyle>
            <a:lvl1pPr>
              <a:defRPr sz="900">
                <a:solidFill>
                  <a:srgbClr val="404040"/>
                </a:solidFill>
                <a:latin typeface="Verdana" panose="020B0604030504040204" pitchFamily="34" charset="0"/>
                <a:ea typeface="Verdana" panose="020B0604030504040204" pitchFamily="34" charset="0"/>
                <a:cs typeface="Verdana" panose="020B0604030504040204" pitchFamily="34" charset="0"/>
              </a:defRPr>
            </a:lvl1pPr>
          </a:lstStyle>
          <a:p>
            <a:fld id="{A1285846-61AF-4C15-AA5A-A6C6BA0251FB}" type="slidenum">
              <a:rPr lang="en-NZ" altLang="en-US"/>
              <a:pPr/>
              <a:t>‹#›</a:t>
            </a:fld>
            <a:endParaRPr lang="en-NZ" altLang="en-US"/>
          </a:p>
        </p:txBody>
      </p:sp>
    </p:spTree>
    <p:extLst>
      <p:ext uri="{BB962C8B-B14F-4D97-AF65-F5344CB8AC3E}">
        <p14:creationId xmlns:p14="http://schemas.microsoft.com/office/powerpoint/2010/main" val="86944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Style 3">
    <p:spTree>
      <p:nvGrpSpPr>
        <p:cNvPr id="1" name=""/>
        <p:cNvGrpSpPr/>
        <p:nvPr/>
      </p:nvGrpSpPr>
      <p:grpSpPr>
        <a:xfrm>
          <a:off x="0" y="0"/>
          <a:ext cx="0" cy="0"/>
          <a:chOff x="0" y="0"/>
          <a:chExt cx="0" cy="0"/>
        </a:xfrm>
      </p:grpSpPr>
      <p:sp>
        <p:nvSpPr>
          <p:cNvPr id="4" name="Rectangle 7"/>
          <p:cNvSpPr>
            <a:spLocks noChangeArrowheads="1"/>
          </p:cNvSpPr>
          <p:nvPr/>
        </p:nvSpPr>
        <p:spPr bwMode="auto">
          <a:xfrm>
            <a:off x="398463" y="6491288"/>
            <a:ext cx="372268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NZ" altLang="en-US" sz="900">
                <a:solidFill>
                  <a:srgbClr val="404040"/>
                </a:solidFill>
                <a:latin typeface="Verdana" panose="020B0604030504040204" pitchFamily="34" charset="0"/>
                <a:ea typeface="Verdana" panose="020B0604030504040204" pitchFamily="34" charset="0"/>
                <a:cs typeface="Verdana" panose="020B0604030504040204" pitchFamily="34" charset="0"/>
              </a:rPr>
              <a:t>&gt;&gt;FACULTY OF TECHNOLOGY AND BUILT ENVIRONMENT</a:t>
            </a:r>
          </a:p>
        </p:txBody>
      </p:sp>
      <p:pic>
        <p:nvPicPr>
          <p:cNvPr id="5" name="Picture 13" descr="Top Strip.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1164713" y="1710055"/>
            <a:ext cx="7438962" cy="4107359"/>
          </a:xfrm>
        </p:spPr>
        <p:txBody>
          <a:bodyPr/>
          <a:lstStyle>
            <a:lvl1pPr marL="0" indent="0">
              <a:spcAft>
                <a:spcPts val="300"/>
              </a:spcAft>
              <a:buNone/>
              <a:defRPr sz="2000">
                <a:solidFill>
                  <a:srgbClr val="404040"/>
                </a:solidFill>
                <a:latin typeface="Verdana" pitchFamily="34" charset="0"/>
                <a:ea typeface="Verdana" pitchFamily="34" charset="0"/>
                <a:cs typeface="Verdana" pitchFamily="34" charset="0"/>
              </a:defRPr>
            </a:lvl1pPr>
            <a:lvl2pPr marL="4763" indent="0">
              <a:buNone/>
              <a:defRPr sz="1800">
                <a:solidFill>
                  <a:srgbClr val="404040"/>
                </a:solidFill>
                <a:latin typeface="Verdana" pitchFamily="34" charset="0"/>
                <a:ea typeface="Verdana" pitchFamily="34" charset="0"/>
                <a:cs typeface="Verdana" pitchFamily="34" charset="0"/>
              </a:defRPr>
            </a:lvl2pPr>
            <a:lvl3pPr marL="0" indent="0">
              <a:buNone/>
              <a:defRPr lang="en-AU" sz="1400" kern="1200" dirty="0" smtClean="0">
                <a:solidFill>
                  <a:srgbClr val="404040"/>
                </a:solidFill>
                <a:latin typeface="Verdana" pitchFamily="34" charset="0"/>
                <a:ea typeface="Verdana" pitchFamily="34" charset="0"/>
                <a:cs typeface="Verdana" pitchFamily="34" charset="0"/>
              </a:defRPr>
            </a:lvl3pPr>
            <a:lvl4pPr marL="0" indent="0">
              <a:buNone/>
              <a:defRPr lang="en-AU" sz="1400" kern="1200" dirty="0" smtClean="0">
                <a:solidFill>
                  <a:srgbClr val="404040"/>
                </a:solidFill>
                <a:latin typeface="Verdana" pitchFamily="34" charset="0"/>
                <a:ea typeface="Verdana" pitchFamily="34" charset="0"/>
                <a:cs typeface="Verdana" pitchFamily="34" charset="0"/>
              </a:defRPr>
            </a:lvl4pPr>
            <a:lvl5pPr marL="0" indent="0">
              <a:buNone/>
              <a:defRPr lang="en-US" sz="1400" kern="1200" dirty="0">
                <a:solidFill>
                  <a:srgbClr val="404040"/>
                </a:solidFill>
                <a:latin typeface="Verdana" pitchFamily="34" charset="0"/>
                <a:ea typeface="Verdana" pitchFamily="34" charset="0"/>
                <a:cs typeface="Verdan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1164712" y="893516"/>
            <a:ext cx="7878337" cy="508928"/>
          </a:xfrm>
        </p:spPr>
        <p:txBody>
          <a:bodyPr/>
          <a:lstStyle>
            <a:lvl1pPr algn="l">
              <a:defRPr sz="2400">
                <a:solidFill>
                  <a:srgbClr val="404040"/>
                </a:solidFill>
              </a:defRPr>
            </a:lvl1pPr>
          </a:lstStyle>
          <a:p>
            <a:r>
              <a:rPr lang="en-US"/>
              <a:t>Click to edit Master title style</a:t>
            </a:r>
            <a:endParaRPr lang="en-US" dirty="0"/>
          </a:p>
        </p:txBody>
      </p:sp>
      <p:sp>
        <p:nvSpPr>
          <p:cNvPr id="6" name="Date Placeholder 3"/>
          <p:cNvSpPr>
            <a:spLocks noGrp="1"/>
          </p:cNvSpPr>
          <p:nvPr>
            <p:ph type="dt" sz="half" idx="10"/>
          </p:nvPr>
        </p:nvSpPr>
        <p:spPr>
          <a:xfrm>
            <a:off x="398463" y="6249988"/>
            <a:ext cx="1612900" cy="231775"/>
          </a:xfrm>
        </p:spPr>
        <p:txBody>
          <a:bodyPr wrap="square">
            <a:spAutoFit/>
          </a:bodyPr>
          <a:lstStyle>
            <a:lvl1pPr algn="l">
              <a:defRPr lang="en-US" sz="900">
                <a:solidFill>
                  <a:schemeClr val="tx1">
                    <a:lumMod val="75000"/>
                    <a:lumOff val="25000"/>
                  </a:schemeClr>
                </a:solidFill>
                <a:latin typeface="Verdana"/>
                <a:cs typeface="Verdana"/>
              </a:defRPr>
            </a:lvl1pPr>
          </a:lstStyle>
          <a:p>
            <a:pPr>
              <a:defRPr/>
            </a:pPr>
            <a:fld id="{E233BEC3-725D-4A57-B6F0-38B82703AF53}" type="datetime1">
              <a:rPr lang="en-NZ"/>
              <a:pPr>
                <a:defRPr/>
              </a:pPr>
              <a:t>24/11/2016</a:t>
            </a:fld>
            <a:endParaRPr lang="en-NZ"/>
          </a:p>
        </p:txBody>
      </p:sp>
      <p:sp>
        <p:nvSpPr>
          <p:cNvPr id="7" name="Footer Placeholder 4"/>
          <p:cNvSpPr>
            <a:spLocks noGrp="1"/>
          </p:cNvSpPr>
          <p:nvPr>
            <p:ph type="ftr" sz="quarter" idx="11"/>
          </p:nvPr>
        </p:nvSpPr>
        <p:spPr>
          <a:xfrm>
            <a:off x="4916488" y="6491288"/>
            <a:ext cx="3794125" cy="230187"/>
          </a:xfrm>
        </p:spPr>
        <p:txBody>
          <a:bodyPr rtlCol="0">
            <a:spAutoFit/>
          </a:bodyPr>
          <a:lstStyle>
            <a:lvl1pPr algn="r" fontAlgn="auto">
              <a:spcBef>
                <a:spcPts val="0"/>
              </a:spcBef>
              <a:spcAft>
                <a:spcPts val="0"/>
              </a:spcAft>
              <a:defRPr lang="en-NZ" sz="900">
                <a:solidFill>
                  <a:schemeClr val="tx1">
                    <a:lumMod val="75000"/>
                    <a:lumOff val="25000"/>
                  </a:schemeClr>
                </a:solidFill>
                <a:latin typeface="Verdana"/>
                <a:cs typeface="Verdana"/>
              </a:defRPr>
            </a:lvl1pPr>
          </a:lstStyle>
          <a:p>
            <a:pPr>
              <a:defRPr/>
            </a:pPr>
            <a:r>
              <a:t>&gt;&gt;DEPARTMENT TITLE EDIT IN HEADER &amp; FOOTER</a:t>
            </a:r>
            <a:endParaRPr dirty="0"/>
          </a:p>
        </p:txBody>
      </p:sp>
      <p:sp>
        <p:nvSpPr>
          <p:cNvPr id="8" name="Slide Number Placeholder 5"/>
          <p:cNvSpPr>
            <a:spLocks noGrp="1"/>
          </p:cNvSpPr>
          <p:nvPr>
            <p:ph type="sldNum" sz="quarter" idx="12"/>
          </p:nvPr>
        </p:nvSpPr>
        <p:spPr>
          <a:xfrm>
            <a:off x="8288338" y="6170613"/>
            <a:ext cx="422275" cy="231775"/>
          </a:xfrm>
        </p:spPr>
        <p:txBody>
          <a:bodyPr>
            <a:spAutoFit/>
          </a:bodyPr>
          <a:lstStyle>
            <a:lvl1pPr>
              <a:defRPr sz="900">
                <a:solidFill>
                  <a:srgbClr val="404040"/>
                </a:solidFill>
                <a:latin typeface="Verdana" panose="020B0604030504040204" pitchFamily="34" charset="0"/>
                <a:ea typeface="Verdana" panose="020B0604030504040204" pitchFamily="34" charset="0"/>
                <a:cs typeface="Verdana" panose="020B0604030504040204" pitchFamily="34" charset="0"/>
              </a:defRPr>
            </a:lvl1pPr>
          </a:lstStyle>
          <a:p>
            <a:fld id="{D9F58F3F-C51B-4E73-83AC-0CFFE4A83D5D}" type="slidenum">
              <a:rPr lang="en-NZ" altLang="en-US"/>
              <a:pPr/>
              <a:t>‹#›</a:t>
            </a:fld>
            <a:endParaRPr lang="en-NZ" altLang="en-US"/>
          </a:p>
        </p:txBody>
      </p:sp>
    </p:spTree>
    <p:extLst>
      <p:ext uri="{BB962C8B-B14F-4D97-AF65-F5344CB8AC3E}">
        <p14:creationId xmlns:p14="http://schemas.microsoft.com/office/powerpoint/2010/main" val="315297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4" name="Picture 13" descr="Top Strip.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EAEC087-3537-446E-8245-E1545FCC8A6C}" type="datetime1">
              <a:rPr lang="en-NZ"/>
              <a:pPr>
                <a:defRPr/>
              </a:pPr>
              <a:t>24/11/2016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NZ"/>
              <a:t>&gt;&gt;DEPARTMENT TITLE EDIT IN HEADER &amp; FOOTER</a:t>
            </a:r>
          </a:p>
        </p:txBody>
      </p:sp>
      <p:sp>
        <p:nvSpPr>
          <p:cNvPr id="7" name="Slide Number Placeholder 5"/>
          <p:cNvSpPr>
            <a:spLocks noGrp="1"/>
          </p:cNvSpPr>
          <p:nvPr>
            <p:ph type="sldNum" sz="quarter" idx="12"/>
          </p:nvPr>
        </p:nvSpPr>
        <p:spPr/>
        <p:txBody>
          <a:bodyPr/>
          <a:lstStyle>
            <a:lvl1pPr>
              <a:defRPr/>
            </a:lvl1pPr>
          </a:lstStyle>
          <a:p>
            <a:fld id="{CDF19DB5-CEA0-4E57-BD10-EC1703A1B59B}" type="slidenum">
              <a:rPr lang="en-US" altLang="en-US"/>
              <a:pPr/>
              <a:t>‹#›</a:t>
            </a:fld>
            <a:endParaRPr lang="en-US" altLang="en-US"/>
          </a:p>
        </p:txBody>
      </p:sp>
    </p:spTree>
    <p:extLst>
      <p:ext uri="{BB962C8B-B14F-4D97-AF65-F5344CB8AC3E}">
        <p14:creationId xmlns:p14="http://schemas.microsoft.com/office/powerpoint/2010/main" val="3991303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2_Section Header">
    <p:spTree>
      <p:nvGrpSpPr>
        <p:cNvPr id="1" name=""/>
        <p:cNvGrpSpPr/>
        <p:nvPr/>
      </p:nvGrpSpPr>
      <p:grpSpPr>
        <a:xfrm>
          <a:off x="0" y="0"/>
          <a:ext cx="0" cy="0"/>
          <a:chOff x="0" y="0"/>
          <a:chExt cx="0" cy="0"/>
        </a:xfrm>
      </p:grpSpPr>
      <p:pic>
        <p:nvPicPr>
          <p:cNvPr id="4" name="Picture 13" descr="Top Strip.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C6529EC-3390-4CC3-8AC2-4329307D3DED}" type="datetime1">
              <a:rPr lang="en-NZ"/>
              <a:pPr>
                <a:defRPr/>
              </a:pPr>
              <a:t>24/11/2016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NZ"/>
              <a:t>&gt;&gt;DEPARTMENT TITLE EDIT IN HEADER &amp; FOOTER</a:t>
            </a:r>
          </a:p>
        </p:txBody>
      </p:sp>
      <p:sp>
        <p:nvSpPr>
          <p:cNvPr id="7" name="Slide Number Placeholder 5"/>
          <p:cNvSpPr>
            <a:spLocks noGrp="1"/>
          </p:cNvSpPr>
          <p:nvPr>
            <p:ph type="sldNum" sz="quarter" idx="12"/>
          </p:nvPr>
        </p:nvSpPr>
        <p:spPr/>
        <p:txBody>
          <a:bodyPr/>
          <a:lstStyle>
            <a:lvl1pPr>
              <a:defRPr/>
            </a:lvl1pPr>
          </a:lstStyle>
          <a:p>
            <a:fld id="{6EC75430-1C1A-45C4-A484-C558D88B4740}" type="slidenum">
              <a:rPr lang="en-US" altLang="en-US"/>
              <a:pPr/>
              <a:t>‹#›</a:t>
            </a:fld>
            <a:endParaRPr lang="en-US" altLang="en-US"/>
          </a:p>
        </p:txBody>
      </p:sp>
    </p:spTree>
    <p:extLst>
      <p:ext uri="{BB962C8B-B14F-4D97-AF65-F5344CB8AC3E}">
        <p14:creationId xmlns:p14="http://schemas.microsoft.com/office/powerpoint/2010/main" val="862201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_Two Content">
    <p:spTree>
      <p:nvGrpSpPr>
        <p:cNvPr id="1" name=""/>
        <p:cNvGrpSpPr/>
        <p:nvPr/>
      </p:nvGrpSpPr>
      <p:grpSpPr>
        <a:xfrm>
          <a:off x="0" y="0"/>
          <a:ext cx="0" cy="0"/>
          <a:chOff x="0" y="0"/>
          <a:chExt cx="0" cy="0"/>
        </a:xfrm>
      </p:grpSpPr>
      <p:pic>
        <p:nvPicPr>
          <p:cNvPr id="5" name="Picture 13" descr="Top Strip.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921619"/>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2225615"/>
            <a:ext cx="4038600" cy="39005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2225615"/>
            <a:ext cx="4038600" cy="39005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a:spLocks noGrp="1"/>
          </p:cNvSpPr>
          <p:nvPr>
            <p:ph type="dt" sz="half" idx="10"/>
          </p:nvPr>
        </p:nvSpPr>
        <p:spPr/>
        <p:txBody>
          <a:bodyPr/>
          <a:lstStyle>
            <a:lvl1pPr>
              <a:defRPr/>
            </a:lvl1pPr>
          </a:lstStyle>
          <a:p>
            <a:pPr>
              <a:defRPr/>
            </a:pPr>
            <a:fld id="{A017A60B-9BE8-4C44-AFDA-EEE25896A3BD}" type="datetime1">
              <a:rPr lang="en-NZ"/>
              <a:pPr>
                <a:defRPr/>
              </a:pPr>
              <a:t>24/11/2016</a:t>
            </a:fld>
            <a:endParaRPr lang="en-US"/>
          </a:p>
        </p:txBody>
      </p:sp>
      <p:sp>
        <p:nvSpPr>
          <p:cNvPr id="7" name="Footer Placeholder 4"/>
          <p:cNvSpPr>
            <a:spLocks noGrp="1"/>
          </p:cNvSpPr>
          <p:nvPr>
            <p:ph type="ftr" sz="quarter" idx="11"/>
          </p:nvPr>
        </p:nvSpPr>
        <p:spPr/>
        <p:txBody>
          <a:bodyPr/>
          <a:lstStyle>
            <a:lvl1pPr>
              <a:defRPr/>
            </a:lvl1pPr>
          </a:lstStyle>
          <a:p>
            <a:pPr>
              <a:defRPr/>
            </a:pPr>
            <a:r>
              <a:rPr lang="en-NZ"/>
              <a:t>&gt;&gt;DEPARTMENT TITLE EDIT IN HEADER &amp; FOOTER</a:t>
            </a:r>
          </a:p>
        </p:txBody>
      </p:sp>
      <p:sp>
        <p:nvSpPr>
          <p:cNvPr id="8" name="Slide Number Placeholder 5"/>
          <p:cNvSpPr>
            <a:spLocks noGrp="1"/>
          </p:cNvSpPr>
          <p:nvPr>
            <p:ph type="sldNum" sz="quarter" idx="12"/>
          </p:nvPr>
        </p:nvSpPr>
        <p:spPr/>
        <p:txBody>
          <a:bodyPr/>
          <a:lstStyle>
            <a:lvl1pPr>
              <a:defRPr/>
            </a:lvl1pPr>
          </a:lstStyle>
          <a:p>
            <a:fld id="{6246E7AD-429B-4923-9330-C3CD77FB5BEF}" type="slidenum">
              <a:rPr lang="en-US" altLang="en-US"/>
              <a:pPr/>
              <a:t>‹#›</a:t>
            </a:fld>
            <a:endParaRPr lang="en-US" altLang="en-US"/>
          </a:p>
        </p:txBody>
      </p:sp>
    </p:spTree>
    <p:extLst>
      <p:ext uri="{BB962C8B-B14F-4D97-AF65-F5344CB8AC3E}">
        <p14:creationId xmlns:p14="http://schemas.microsoft.com/office/powerpoint/2010/main" val="2203720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2_Comparison">
    <p:spTree>
      <p:nvGrpSpPr>
        <p:cNvPr id="1" name=""/>
        <p:cNvGrpSpPr/>
        <p:nvPr/>
      </p:nvGrpSpPr>
      <p:grpSpPr>
        <a:xfrm>
          <a:off x="0" y="0"/>
          <a:ext cx="0" cy="0"/>
          <a:chOff x="0" y="0"/>
          <a:chExt cx="0" cy="0"/>
        </a:xfrm>
      </p:grpSpPr>
      <p:pic>
        <p:nvPicPr>
          <p:cNvPr id="7" name="Picture 13" descr="Top Strip.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845574"/>
            <a:ext cx="8229600" cy="750313"/>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759789"/>
            <a:ext cx="4040188" cy="41508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337759"/>
            <a:ext cx="4040188" cy="378840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59789"/>
            <a:ext cx="4041775" cy="41508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337759"/>
            <a:ext cx="4041775" cy="378840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p:txBody>
          <a:bodyPr/>
          <a:lstStyle>
            <a:lvl1pPr>
              <a:defRPr/>
            </a:lvl1pPr>
          </a:lstStyle>
          <a:p>
            <a:pPr>
              <a:defRPr/>
            </a:pPr>
            <a:fld id="{DFA6C49C-46F5-4B11-B857-A840093E3B56}" type="datetime1">
              <a:rPr lang="en-NZ"/>
              <a:pPr>
                <a:defRPr/>
              </a:pPr>
              <a:t>24/11/2016</a:t>
            </a:fld>
            <a:endParaRPr lang="en-US"/>
          </a:p>
        </p:txBody>
      </p:sp>
      <p:sp>
        <p:nvSpPr>
          <p:cNvPr id="9" name="Footer Placeholder 4"/>
          <p:cNvSpPr>
            <a:spLocks noGrp="1"/>
          </p:cNvSpPr>
          <p:nvPr>
            <p:ph type="ftr" sz="quarter" idx="11"/>
          </p:nvPr>
        </p:nvSpPr>
        <p:spPr/>
        <p:txBody>
          <a:bodyPr/>
          <a:lstStyle>
            <a:lvl1pPr>
              <a:defRPr/>
            </a:lvl1pPr>
          </a:lstStyle>
          <a:p>
            <a:pPr>
              <a:defRPr/>
            </a:pPr>
            <a:r>
              <a:rPr lang="en-NZ"/>
              <a:t>&gt;&gt;DEPARTMENT TITLE EDIT IN HEADER &amp; FOOTER</a:t>
            </a:r>
          </a:p>
        </p:txBody>
      </p:sp>
      <p:sp>
        <p:nvSpPr>
          <p:cNvPr id="10" name="Slide Number Placeholder 5"/>
          <p:cNvSpPr>
            <a:spLocks noGrp="1"/>
          </p:cNvSpPr>
          <p:nvPr>
            <p:ph type="sldNum" sz="quarter" idx="12"/>
          </p:nvPr>
        </p:nvSpPr>
        <p:spPr/>
        <p:txBody>
          <a:bodyPr/>
          <a:lstStyle>
            <a:lvl1pPr>
              <a:defRPr/>
            </a:lvl1pPr>
          </a:lstStyle>
          <a:p>
            <a:fld id="{C550CA04-E10C-4806-8AF7-B550DC338C0B}" type="slidenum">
              <a:rPr lang="en-US" altLang="en-US"/>
              <a:pPr/>
              <a:t>‹#›</a:t>
            </a:fld>
            <a:endParaRPr lang="en-US" altLang="en-US"/>
          </a:p>
        </p:txBody>
      </p:sp>
    </p:spTree>
    <p:extLst>
      <p:ext uri="{BB962C8B-B14F-4D97-AF65-F5344CB8AC3E}">
        <p14:creationId xmlns:p14="http://schemas.microsoft.com/office/powerpoint/2010/main" val="334808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2_Title Only">
    <p:spTree>
      <p:nvGrpSpPr>
        <p:cNvPr id="1" name=""/>
        <p:cNvGrpSpPr/>
        <p:nvPr/>
      </p:nvGrpSpPr>
      <p:grpSpPr>
        <a:xfrm>
          <a:off x="0" y="0"/>
          <a:ext cx="0" cy="0"/>
          <a:chOff x="0" y="0"/>
          <a:chExt cx="0" cy="0"/>
        </a:xfrm>
      </p:grpSpPr>
      <p:pic>
        <p:nvPicPr>
          <p:cNvPr id="3" name="Picture 13" descr="Top Strip.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938873"/>
            <a:ext cx="8229600" cy="1143000"/>
          </a:xfrm>
        </p:spPr>
        <p:txBody>
          <a:bodyPr/>
          <a:lstStyle/>
          <a:p>
            <a:r>
              <a:rPr lang="en-US"/>
              <a:t>Click to edit Master title style</a:t>
            </a:r>
          </a:p>
        </p:txBody>
      </p:sp>
      <p:sp>
        <p:nvSpPr>
          <p:cNvPr id="4" name="Date Placeholder 3"/>
          <p:cNvSpPr>
            <a:spLocks noGrp="1"/>
          </p:cNvSpPr>
          <p:nvPr>
            <p:ph type="dt" sz="half" idx="10"/>
          </p:nvPr>
        </p:nvSpPr>
        <p:spPr/>
        <p:txBody>
          <a:bodyPr/>
          <a:lstStyle>
            <a:lvl1pPr>
              <a:defRPr/>
            </a:lvl1pPr>
          </a:lstStyle>
          <a:p>
            <a:pPr>
              <a:defRPr/>
            </a:pPr>
            <a:fld id="{DF42461D-56AD-403D-AD77-B23C07CBC831}" type="datetime1">
              <a:rPr lang="en-NZ"/>
              <a:pPr>
                <a:defRPr/>
              </a:pPr>
              <a:t>24/11/2016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NZ"/>
              <a:t>&gt;&gt;DEPARTMENT TITLE EDIT IN HEADER &amp; FOOTER</a:t>
            </a:r>
          </a:p>
        </p:txBody>
      </p:sp>
      <p:sp>
        <p:nvSpPr>
          <p:cNvPr id="6" name="Slide Number Placeholder 5"/>
          <p:cNvSpPr>
            <a:spLocks noGrp="1"/>
          </p:cNvSpPr>
          <p:nvPr>
            <p:ph type="sldNum" sz="quarter" idx="12"/>
          </p:nvPr>
        </p:nvSpPr>
        <p:spPr/>
        <p:txBody>
          <a:bodyPr/>
          <a:lstStyle>
            <a:lvl1pPr>
              <a:defRPr/>
            </a:lvl1pPr>
          </a:lstStyle>
          <a:p>
            <a:fld id="{CA62E3A4-D38E-495C-B4F8-2F910270216E}" type="slidenum">
              <a:rPr lang="en-US" altLang="en-US"/>
              <a:pPr/>
              <a:t>‹#›</a:t>
            </a:fld>
            <a:endParaRPr lang="en-US" altLang="en-US"/>
          </a:p>
        </p:txBody>
      </p:sp>
    </p:spTree>
    <p:extLst>
      <p:ext uri="{BB962C8B-B14F-4D97-AF65-F5344CB8AC3E}">
        <p14:creationId xmlns:p14="http://schemas.microsoft.com/office/powerpoint/2010/main" val="1393910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NZ"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NZ"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BB8EC05-C9E2-4878-932D-FA037D7B9059}" type="datetime1">
              <a:rPr lang="en-NZ"/>
              <a:pPr>
                <a:defRPr/>
              </a:pPr>
              <a:t>24/11/2016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r>
              <a:rPr lang="en-NZ"/>
              <a:t>&gt;&gt;DEPARTMENT TITLE EDIT IN HEADER &amp; FOOTER</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4AA3CCA2-8696-4F49-9DF7-DE00F0EED50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Lst>
  <p:hf sldNum="0" hdr="0" dt="0"/>
  <p:txStyles>
    <p:titleStyle>
      <a:lvl1pPr algn="l" defTabSz="457200" rtl="0" eaLnBrk="1" fontAlgn="base" hangingPunct="1">
        <a:spcBef>
          <a:spcPct val="0"/>
        </a:spcBef>
        <a:spcAft>
          <a:spcPct val="0"/>
        </a:spcAft>
        <a:defRPr sz="3200" kern="1200">
          <a:solidFill>
            <a:srgbClr val="404040"/>
          </a:solidFill>
          <a:latin typeface="Verdana" pitchFamily="34" charset="0"/>
          <a:ea typeface="Verdana" pitchFamily="34" charset="0"/>
          <a:cs typeface="Verdana" pitchFamily="34" charset="0"/>
        </a:defRPr>
      </a:lvl1pPr>
      <a:lvl2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rgbClr val="404040"/>
          </a:solidFill>
          <a:latin typeface="+mn-lt"/>
          <a:ea typeface="+mn-ea"/>
          <a:cs typeface="+mn-cs"/>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rgbClr val="404040"/>
          </a:solidFill>
          <a:latin typeface="+mn-lt"/>
          <a:ea typeface="+mn-ea"/>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rgbClr val="404040"/>
          </a:solidFill>
          <a:latin typeface="+mn-lt"/>
          <a:ea typeface="+mn-ea"/>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rgbClr val="404040"/>
          </a:solidFill>
          <a:latin typeface="+mn-lt"/>
          <a:ea typeface="+mn-ea"/>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rgbClr val="404040"/>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singh@unitec.ac.nz"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2941638" y="2139950"/>
            <a:ext cx="5148262" cy="3151188"/>
          </a:xfrm>
        </p:spPr>
        <p:txBody>
          <a:bodyPr/>
          <a:lstStyle/>
          <a:p>
            <a:pPr>
              <a:defRPr/>
            </a:pPr>
            <a:r>
              <a:rPr lang="en-US" sz="3600" b="1" dirty="0">
                <a:latin typeface="+mn-lt"/>
              </a:rPr>
              <a:t>Operational Compliance within New Zealand Automotive Workshops</a:t>
            </a:r>
            <a:endParaRPr lang="en-NZ" sz="3600" dirty="0">
              <a:latin typeface="+mn-lt"/>
            </a:endParaRPr>
          </a:p>
        </p:txBody>
      </p:sp>
      <p:sp>
        <p:nvSpPr>
          <p:cNvPr id="7" name="Subtitle 6"/>
          <p:cNvSpPr>
            <a:spLocks noGrp="1"/>
          </p:cNvSpPr>
          <p:nvPr>
            <p:ph type="subTitle" idx="1"/>
          </p:nvPr>
        </p:nvSpPr>
        <p:spPr>
          <a:xfrm>
            <a:off x="2332892" y="4865616"/>
            <a:ext cx="5757008" cy="941460"/>
          </a:xfrm>
        </p:spPr>
        <p:txBody>
          <a:bodyPr>
            <a:normAutofit/>
          </a:bodyPr>
          <a:lstStyle/>
          <a:p>
            <a:pPr>
              <a:defRPr/>
            </a:pPr>
            <a:r>
              <a:rPr lang="en-NZ" dirty="0" err="1"/>
              <a:t>Niranjan</a:t>
            </a:r>
            <a:r>
              <a:rPr lang="en-NZ" dirty="0"/>
              <a:t> Singh, </a:t>
            </a:r>
            <a:r>
              <a:rPr lang="en-US" dirty="0">
                <a:hlinkClick r:id="rId3"/>
              </a:rPr>
              <a:t>nsingh@unitec.ac.nz</a:t>
            </a:r>
            <a:endParaRPr lang="en-NZ" dirty="0"/>
          </a:p>
          <a:p>
            <a:pPr eaLnBrk="1" hangingPunct="1">
              <a:buFont typeface="Arial" charset="0"/>
              <a:buNone/>
              <a:defRPr/>
            </a:pPr>
            <a:r>
              <a:rPr lang="en-NZ" dirty="0"/>
              <a:t>Unitec Institute of Technology New Zealand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6"/>
          <p:cNvSpPr>
            <a:spLocks noGrp="1"/>
          </p:cNvSpPr>
          <p:nvPr>
            <p:ph type="title"/>
          </p:nvPr>
        </p:nvSpPr>
        <p:spPr>
          <a:xfrm>
            <a:off x="731471" y="882040"/>
            <a:ext cx="7877175" cy="700145"/>
          </a:xfrm>
        </p:spPr>
        <p:txBody>
          <a:bodyPr/>
          <a:lstStyle/>
          <a:p>
            <a:pPr algn="ctr"/>
            <a:r>
              <a:rPr lang="en-US" sz="3200" b="1" dirty="0">
                <a:latin typeface="+mn-lt"/>
              </a:rPr>
              <a:t>Case study 1</a:t>
            </a:r>
            <a:endParaRPr lang="en-NZ" sz="3200" dirty="0">
              <a:latin typeface="+mn-lt"/>
            </a:endParaRPr>
          </a:p>
        </p:txBody>
      </p:sp>
      <p:sp>
        <p:nvSpPr>
          <p:cNvPr id="4" name="Footer Placeholder 3"/>
          <p:cNvSpPr>
            <a:spLocks noGrp="1"/>
          </p:cNvSpPr>
          <p:nvPr>
            <p:ph type="ftr" sz="quarter" idx="11"/>
          </p:nvPr>
        </p:nvSpPr>
        <p:spPr/>
        <p:txBody>
          <a:bodyPr/>
          <a:lstStyle/>
          <a:p>
            <a:pPr>
              <a:defRPr/>
            </a:pPr>
            <a:endParaRPr dirty="0"/>
          </a:p>
        </p:txBody>
      </p:sp>
      <p:pic>
        <p:nvPicPr>
          <p:cNvPr id="5" name="Content Placeholder 4" descr="1D3_9967"/>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67508" y="1699415"/>
            <a:ext cx="7584830" cy="4607600"/>
          </a:xfrm>
          <a:prstGeom prst="rect">
            <a:avLst/>
          </a:prstGeom>
          <a:noFill/>
          <a:ln>
            <a:noFill/>
          </a:ln>
        </p:spPr>
      </p:pic>
    </p:spTree>
    <p:extLst>
      <p:ext uri="{BB962C8B-B14F-4D97-AF65-F5344CB8AC3E}">
        <p14:creationId xmlns:p14="http://schemas.microsoft.com/office/powerpoint/2010/main" val="3714803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7"/>
          <p:cNvSpPr>
            <a:spLocks noGrp="1"/>
          </p:cNvSpPr>
          <p:nvPr>
            <p:ph idx="1"/>
          </p:nvPr>
        </p:nvSpPr>
        <p:spPr>
          <a:xfrm>
            <a:off x="1165225" y="1709738"/>
            <a:ext cx="7439025" cy="4108450"/>
          </a:xfrm>
        </p:spPr>
        <p:txBody>
          <a:bodyPr/>
          <a:lstStyle/>
          <a:p>
            <a:endParaRPr lang="en-US" dirty="0">
              <a:latin typeface="+mn-lt"/>
            </a:endParaRPr>
          </a:p>
          <a:p>
            <a:r>
              <a:rPr lang="en-US" sz="2400" dirty="0">
                <a:solidFill>
                  <a:schemeClr val="tx1">
                    <a:lumMod val="95000"/>
                    <a:lumOff val="5000"/>
                  </a:schemeClr>
                </a:solidFill>
                <a:latin typeface="+mn-lt"/>
              </a:rPr>
              <a:t>In the picture, the reception is located in the middle of the workshop. Customers or visitors can only access the reception through the main entrances. They have to walk across approximately half of the distance across the working area of the workshop floor area until they can get to the reception. </a:t>
            </a:r>
          </a:p>
          <a:p>
            <a:r>
              <a:rPr lang="en-US" sz="2400" dirty="0">
                <a:solidFill>
                  <a:schemeClr val="tx1">
                    <a:lumMod val="95000"/>
                    <a:lumOff val="5000"/>
                  </a:schemeClr>
                </a:solidFill>
                <a:latin typeface="+mn-lt"/>
              </a:rPr>
              <a:t>Due to this workshop layout, anybody can enter the workshop and any working area at will.</a:t>
            </a:r>
          </a:p>
          <a:p>
            <a:r>
              <a:rPr lang="en-US" altLang="en-US" sz="2400" dirty="0">
                <a:solidFill>
                  <a:schemeClr val="tx1">
                    <a:lumMod val="95000"/>
                    <a:lumOff val="5000"/>
                  </a:schemeClr>
                </a:solidFill>
                <a:latin typeface="+mn-lt"/>
              </a:rPr>
              <a:t>Students could not see evidence of any safety warnings.</a:t>
            </a:r>
            <a:endParaRPr lang="en-NZ" altLang="en-US" sz="2400" dirty="0">
              <a:solidFill>
                <a:schemeClr val="tx1">
                  <a:lumMod val="95000"/>
                  <a:lumOff val="5000"/>
                </a:schemeClr>
              </a:solidFill>
              <a:latin typeface="+mn-lt"/>
            </a:endParaRPr>
          </a:p>
        </p:txBody>
      </p:sp>
      <p:sp>
        <p:nvSpPr>
          <p:cNvPr id="19459" name="Title 6"/>
          <p:cNvSpPr>
            <a:spLocks noGrp="1"/>
          </p:cNvSpPr>
          <p:nvPr>
            <p:ph type="title"/>
          </p:nvPr>
        </p:nvSpPr>
        <p:spPr>
          <a:xfrm>
            <a:off x="833438" y="1359665"/>
            <a:ext cx="7877175" cy="700145"/>
          </a:xfrm>
        </p:spPr>
        <p:txBody>
          <a:bodyPr/>
          <a:lstStyle/>
          <a:p>
            <a:pPr algn="ctr"/>
            <a:r>
              <a:rPr lang="en-US" sz="3200" b="1" dirty="0">
                <a:latin typeface="+mn-lt"/>
              </a:rPr>
              <a:t>Evidence of non-compliance:</a:t>
            </a:r>
            <a:br>
              <a:rPr lang="en-US" sz="3200" b="1" dirty="0">
                <a:latin typeface="+mn-lt"/>
              </a:rPr>
            </a:br>
            <a:endParaRPr lang="en-NZ" sz="3200" dirty="0">
              <a:latin typeface="+mn-lt"/>
            </a:endParaRPr>
          </a:p>
        </p:txBody>
      </p:sp>
      <p:sp>
        <p:nvSpPr>
          <p:cNvPr id="4" name="Footer Placeholder 3"/>
          <p:cNvSpPr>
            <a:spLocks noGrp="1"/>
          </p:cNvSpPr>
          <p:nvPr>
            <p:ph type="ftr" sz="quarter" idx="11"/>
          </p:nvPr>
        </p:nvSpPr>
        <p:spPr/>
        <p:txBody>
          <a:bodyPr/>
          <a:lstStyle/>
          <a:p>
            <a:pPr>
              <a:defRPr/>
            </a:pPr>
            <a:endParaRPr dirty="0"/>
          </a:p>
        </p:txBody>
      </p:sp>
    </p:spTree>
    <p:extLst>
      <p:ext uri="{BB962C8B-B14F-4D97-AF65-F5344CB8AC3E}">
        <p14:creationId xmlns:p14="http://schemas.microsoft.com/office/powerpoint/2010/main" val="1103653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6"/>
          <p:cNvSpPr>
            <a:spLocks noGrp="1"/>
          </p:cNvSpPr>
          <p:nvPr>
            <p:ph type="title"/>
          </p:nvPr>
        </p:nvSpPr>
        <p:spPr>
          <a:xfrm>
            <a:off x="833438" y="896570"/>
            <a:ext cx="7877175" cy="700145"/>
          </a:xfrm>
        </p:spPr>
        <p:txBody>
          <a:bodyPr/>
          <a:lstStyle/>
          <a:p>
            <a:pPr algn="ctr"/>
            <a:r>
              <a:rPr lang="en-US" sz="3200" b="1" dirty="0">
                <a:latin typeface="+mn-lt"/>
              </a:rPr>
              <a:t>Case study 2</a:t>
            </a:r>
            <a:endParaRPr lang="en-NZ" sz="3200" dirty="0">
              <a:latin typeface="+mn-lt"/>
            </a:endParaRPr>
          </a:p>
        </p:txBody>
      </p:sp>
      <p:sp>
        <p:nvSpPr>
          <p:cNvPr id="4" name="Footer Placeholder 3"/>
          <p:cNvSpPr>
            <a:spLocks noGrp="1"/>
          </p:cNvSpPr>
          <p:nvPr>
            <p:ph type="ftr" sz="quarter" idx="11"/>
          </p:nvPr>
        </p:nvSpPr>
        <p:spPr/>
        <p:txBody>
          <a:bodyPr/>
          <a:lstStyle/>
          <a:p>
            <a:pPr>
              <a:defRPr/>
            </a:pPr>
            <a:endParaRPr dirty="0"/>
          </a:p>
        </p:txBody>
      </p:sp>
      <p:pic>
        <p:nvPicPr>
          <p:cNvPr id="5" name="Content Placeholder 4" descr="C:\Users\Alex Lim\Desktop\APP Photo\DSCF2329.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62708" y="1593907"/>
            <a:ext cx="8147905" cy="4595878"/>
          </a:xfrm>
          <a:prstGeom prst="rect">
            <a:avLst/>
          </a:prstGeom>
          <a:noFill/>
          <a:ln>
            <a:noFill/>
          </a:ln>
        </p:spPr>
      </p:pic>
    </p:spTree>
    <p:extLst>
      <p:ext uri="{BB962C8B-B14F-4D97-AF65-F5344CB8AC3E}">
        <p14:creationId xmlns:p14="http://schemas.microsoft.com/office/powerpoint/2010/main" val="4114651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7"/>
          <p:cNvSpPr>
            <a:spLocks noGrp="1"/>
          </p:cNvSpPr>
          <p:nvPr>
            <p:ph idx="1"/>
          </p:nvPr>
        </p:nvSpPr>
        <p:spPr>
          <a:xfrm>
            <a:off x="832339" y="1709738"/>
            <a:ext cx="7771912" cy="4108450"/>
          </a:xfrm>
        </p:spPr>
        <p:txBody>
          <a:bodyPr/>
          <a:lstStyle/>
          <a:p>
            <a:endParaRPr lang="en-NZ" altLang="en-US" dirty="0"/>
          </a:p>
          <a:p>
            <a:r>
              <a:rPr lang="en-US" sz="2400" dirty="0">
                <a:solidFill>
                  <a:schemeClr val="tx1">
                    <a:lumMod val="95000"/>
                    <a:lumOff val="5000"/>
                  </a:schemeClr>
                </a:solidFill>
                <a:latin typeface="+mn-lt"/>
              </a:rPr>
              <a:t>The students observed a systemic failure of the management to promote good practice and the failure of the workers to insist on a safe working environment. Examples of  failures noted: </a:t>
            </a:r>
          </a:p>
          <a:p>
            <a:pPr marL="342900" indent="-342900">
              <a:buFont typeface="Arial" panose="020B0604020202020204" pitchFamily="34" charset="0"/>
              <a:buChar char="•"/>
            </a:pPr>
            <a:r>
              <a:rPr lang="en-US" sz="2400" dirty="0">
                <a:solidFill>
                  <a:schemeClr val="tx1">
                    <a:lumMod val="95000"/>
                    <a:lumOff val="5000"/>
                  </a:schemeClr>
                </a:solidFill>
                <a:latin typeface="+mn-lt"/>
              </a:rPr>
              <a:t>slippery floor with spills, </a:t>
            </a:r>
          </a:p>
          <a:p>
            <a:pPr marL="342900" indent="-342900">
              <a:buFont typeface="Arial" panose="020B0604020202020204" pitchFamily="34" charset="0"/>
              <a:buChar char="•"/>
            </a:pPr>
            <a:r>
              <a:rPr lang="en-US" sz="2400" dirty="0">
                <a:solidFill>
                  <a:schemeClr val="tx1">
                    <a:lumMod val="95000"/>
                    <a:lumOff val="5000"/>
                  </a:schemeClr>
                </a:solidFill>
                <a:latin typeface="+mn-lt"/>
              </a:rPr>
              <a:t>equipment placed in a haphazard and dangerous manner, and,</a:t>
            </a:r>
          </a:p>
          <a:p>
            <a:pPr marL="342900" indent="-342900">
              <a:buFont typeface="Arial" panose="020B0604020202020204" pitchFamily="34" charset="0"/>
              <a:buChar char="•"/>
            </a:pPr>
            <a:r>
              <a:rPr lang="en-US" sz="2400" dirty="0">
                <a:solidFill>
                  <a:schemeClr val="tx1">
                    <a:lumMod val="95000"/>
                    <a:lumOff val="5000"/>
                  </a:schemeClr>
                </a:solidFill>
                <a:latin typeface="+mn-lt"/>
              </a:rPr>
              <a:t>components on the floor which can cause workers to trip. </a:t>
            </a:r>
            <a:endParaRPr lang="en-NZ" altLang="en-US" sz="2400" dirty="0">
              <a:solidFill>
                <a:schemeClr val="tx1">
                  <a:lumMod val="95000"/>
                  <a:lumOff val="5000"/>
                </a:schemeClr>
              </a:solidFill>
            </a:endParaRPr>
          </a:p>
        </p:txBody>
      </p:sp>
      <p:sp>
        <p:nvSpPr>
          <p:cNvPr id="19459" name="Title 6"/>
          <p:cNvSpPr>
            <a:spLocks noGrp="1"/>
          </p:cNvSpPr>
          <p:nvPr>
            <p:ph type="title"/>
          </p:nvPr>
        </p:nvSpPr>
        <p:spPr>
          <a:xfrm>
            <a:off x="543902" y="1183819"/>
            <a:ext cx="7877175" cy="700145"/>
          </a:xfrm>
        </p:spPr>
        <p:txBody>
          <a:bodyPr/>
          <a:lstStyle/>
          <a:p>
            <a:pPr algn="ctr"/>
            <a:r>
              <a:rPr lang="en-NZ" sz="3200" b="1" dirty="0">
                <a:latin typeface="+mn-lt"/>
              </a:rPr>
              <a:t>Case study 2 evidence</a:t>
            </a:r>
          </a:p>
        </p:txBody>
      </p:sp>
      <p:sp>
        <p:nvSpPr>
          <p:cNvPr id="4" name="Footer Placeholder 3"/>
          <p:cNvSpPr>
            <a:spLocks noGrp="1"/>
          </p:cNvSpPr>
          <p:nvPr>
            <p:ph type="ftr" sz="quarter" idx="11"/>
          </p:nvPr>
        </p:nvSpPr>
        <p:spPr/>
        <p:txBody>
          <a:bodyPr/>
          <a:lstStyle/>
          <a:p>
            <a:pPr>
              <a:defRPr/>
            </a:pPr>
            <a:endParaRPr dirty="0"/>
          </a:p>
        </p:txBody>
      </p:sp>
    </p:spTree>
    <p:extLst>
      <p:ext uri="{BB962C8B-B14F-4D97-AF65-F5344CB8AC3E}">
        <p14:creationId xmlns:p14="http://schemas.microsoft.com/office/powerpoint/2010/main" val="2700815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7"/>
          <p:cNvSpPr>
            <a:spLocks noGrp="1"/>
          </p:cNvSpPr>
          <p:nvPr>
            <p:ph idx="1"/>
          </p:nvPr>
        </p:nvSpPr>
        <p:spPr>
          <a:xfrm>
            <a:off x="1165225" y="1709738"/>
            <a:ext cx="7439025" cy="4108450"/>
          </a:xfrm>
        </p:spPr>
        <p:txBody>
          <a:bodyPr/>
          <a:lstStyle/>
          <a:p>
            <a:endParaRPr lang="en-NZ" altLang="en-US" dirty="0"/>
          </a:p>
          <a:p>
            <a:r>
              <a:rPr lang="en-US" sz="2400" dirty="0">
                <a:solidFill>
                  <a:schemeClr val="tx1">
                    <a:lumMod val="95000"/>
                    <a:lumOff val="5000"/>
                  </a:schemeClr>
                </a:solidFill>
                <a:latin typeface="+mj-lt"/>
              </a:rPr>
              <a:t>Under the </a:t>
            </a:r>
            <a:r>
              <a:rPr lang="en-US" sz="2400" dirty="0">
                <a:solidFill>
                  <a:schemeClr val="tx1">
                    <a:lumMod val="95000"/>
                    <a:lumOff val="5000"/>
                  </a:schemeClr>
                </a:solidFill>
                <a:latin typeface="+mn-lt"/>
              </a:rPr>
              <a:t>Fire Safety and Evacuation of Buildings Regulations (2006) students identified that the spillage constitutes a fire hazard and the disorganized equipment would hinder evacuation in case of a fire.</a:t>
            </a:r>
            <a:endParaRPr lang="en-NZ" altLang="en-US" sz="2400" dirty="0">
              <a:solidFill>
                <a:schemeClr val="tx1">
                  <a:lumMod val="95000"/>
                  <a:lumOff val="5000"/>
                </a:schemeClr>
              </a:solidFill>
              <a:latin typeface="+mn-lt"/>
            </a:endParaRPr>
          </a:p>
        </p:txBody>
      </p:sp>
      <p:sp>
        <p:nvSpPr>
          <p:cNvPr id="19459" name="Title 6"/>
          <p:cNvSpPr>
            <a:spLocks noGrp="1"/>
          </p:cNvSpPr>
          <p:nvPr>
            <p:ph type="title"/>
          </p:nvPr>
        </p:nvSpPr>
        <p:spPr>
          <a:xfrm>
            <a:off x="833438" y="1243834"/>
            <a:ext cx="7877175" cy="700145"/>
          </a:xfrm>
        </p:spPr>
        <p:txBody>
          <a:bodyPr/>
          <a:lstStyle/>
          <a:p>
            <a:pPr algn="ctr"/>
            <a:r>
              <a:rPr lang="en-US" sz="3200" b="1" dirty="0">
                <a:latin typeface="+mn-lt"/>
              </a:rPr>
              <a:t>Case study 2 (continued)</a:t>
            </a:r>
            <a:endParaRPr lang="en-NZ" sz="3200" dirty="0">
              <a:latin typeface="+mn-lt"/>
            </a:endParaRPr>
          </a:p>
        </p:txBody>
      </p:sp>
      <p:sp>
        <p:nvSpPr>
          <p:cNvPr id="4" name="Footer Placeholder 3"/>
          <p:cNvSpPr>
            <a:spLocks noGrp="1"/>
          </p:cNvSpPr>
          <p:nvPr>
            <p:ph type="ftr" sz="quarter" idx="11"/>
          </p:nvPr>
        </p:nvSpPr>
        <p:spPr/>
        <p:txBody>
          <a:bodyPr/>
          <a:lstStyle/>
          <a:p>
            <a:pPr>
              <a:defRPr/>
            </a:pPr>
            <a:endParaRPr dirty="0"/>
          </a:p>
        </p:txBody>
      </p:sp>
    </p:spTree>
    <p:extLst>
      <p:ext uri="{BB962C8B-B14F-4D97-AF65-F5344CB8AC3E}">
        <p14:creationId xmlns:p14="http://schemas.microsoft.com/office/powerpoint/2010/main" val="2217384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7"/>
          <p:cNvSpPr>
            <a:spLocks noGrp="1"/>
          </p:cNvSpPr>
          <p:nvPr>
            <p:ph idx="1"/>
          </p:nvPr>
        </p:nvSpPr>
        <p:spPr>
          <a:xfrm>
            <a:off x="1165225" y="1909031"/>
            <a:ext cx="7439025" cy="4108450"/>
          </a:xfrm>
        </p:spPr>
        <p:txBody>
          <a:bodyPr/>
          <a:lstStyle/>
          <a:p>
            <a:r>
              <a:rPr lang="en-US" sz="2400" dirty="0">
                <a:solidFill>
                  <a:schemeClr val="tx1">
                    <a:lumMod val="95000"/>
                    <a:lumOff val="5000"/>
                  </a:schemeClr>
                </a:solidFill>
                <a:latin typeface="+mn-lt"/>
              </a:rPr>
              <a:t>Many of the compliance failures observed can be correlated with two issues: ignorance of the legal requirements by workshop management and the socio-economic location of the business. (In SMEs Health and Safety may take second priority to business profitability) </a:t>
            </a:r>
          </a:p>
          <a:p>
            <a:r>
              <a:rPr lang="en-US" sz="2400" dirty="0">
                <a:solidFill>
                  <a:schemeClr val="tx1">
                    <a:lumMod val="95000"/>
                    <a:lumOff val="5000"/>
                  </a:schemeClr>
                </a:solidFill>
                <a:latin typeface="+mn-lt"/>
              </a:rPr>
              <a:t>As students identified these issues for themselves, they gained a greater level of awareness of the importance of several major aspects of H&amp;S legislation.</a:t>
            </a:r>
          </a:p>
          <a:p>
            <a:r>
              <a:rPr lang="en-US" sz="2400" dirty="0">
                <a:solidFill>
                  <a:schemeClr val="tx1">
                    <a:lumMod val="95000"/>
                    <a:lumOff val="5000"/>
                  </a:schemeClr>
                </a:solidFill>
                <a:latin typeface="+mn-lt"/>
              </a:rPr>
              <a:t>This is likely to remain with them once they join the workforce.</a:t>
            </a:r>
          </a:p>
        </p:txBody>
      </p:sp>
      <p:sp>
        <p:nvSpPr>
          <p:cNvPr id="19459" name="Title 6"/>
          <p:cNvSpPr>
            <a:spLocks noGrp="1"/>
          </p:cNvSpPr>
          <p:nvPr>
            <p:ph type="title"/>
          </p:nvPr>
        </p:nvSpPr>
        <p:spPr>
          <a:xfrm>
            <a:off x="614240" y="1009593"/>
            <a:ext cx="7877175" cy="700145"/>
          </a:xfrm>
        </p:spPr>
        <p:txBody>
          <a:bodyPr/>
          <a:lstStyle/>
          <a:p>
            <a:pPr algn="ctr"/>
            <a:r>
              <a:rPr lang="en-NZ" sz="3200" b="1" dirty="0">
                <a:latin typeface="+mn-lt"/>
              </a:rPr>
              <a:t>Empowerment of students</a:t>
            </a:r>
          </a:p>
        </p:txBody>
      </p:sp>
      <p:sp>
        <p:nvSpPr>
          <p:cNvPr id="4" name="Footer Placeholder 3"/>
          <p:cNvSpPr>
            <a:spLocks noGrp="1"/>
          </p:cNvSpPr>
          <p:nvPr>
            <p:ph type="ftr" sz="quarter" idx="11"/>
          </p:nvPr>
        </p:nvSpPr>
        <p:spPr/>
        <p:txBody>
          <a:bodyPr/>
          <a:lstStyle/>
          <a:p>
            <a:pPr>
              <a:defRPr/>
            </a:pPr>
            <a:endParaRPr dirty="0"/>
          </a:p>
        </p:txBody>
      </p:sp>
    </p:spTree>
    <p:extLst>
      <p:ext uri="{BB962C8B-B14F-4D97-AF65-F5344CB8AC3E}">
        <p14:creationId xmlns:p14="http://schemas.microsoft.com/office/powerpoint/2010/main" val="4254097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en-NZ"/>
              <a:t>&gt;&gt;DEPARTMENT TITLE EDIT IN HEADER &amp; FOOTER</a:t>
            </a:r>
          </a:p>
        </p:txBody>
      </p:sp>
      <p:graphicFrame>
        <p:nvGraphicFramePr>
          <p:cNvPr id="3" name="Diagram 2"/>
          <p:cNvGraphicFramePr/>
          <p:nvPr/>
        </p:nvGraphicFramePr>
        <p:xfrm>
          <a:off x="1328057" y="1001486"/>
          <a:ext cx="6466113" cy="53548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74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7"/>
          <p:cNvSpPr>
            <a:spLocks noGrp="1"/>
          </p:cNvSpPr>
          <p:nvPr>
            <p:ph idx="1"/>
          </p:nvPr>
        </p:nvSpPr>
        <p:spPr>
          <a:xfrm>
            <a:off x="1165225" y="1709738"/>
            <a:ext cx="7439025" cy="4108450"/>
          </a:xfrm>
        </p:spPr>
        <p:txBody>
          <a:bodyPr/>
          <a:lstStyle/>
          <a:p>
            <a:pPr algn="ctr"/>
            <a:endParaRPr lang="en-NZ" altLang="en-US" dirty="0">
              <a:latin typeface="+mn-lt"/>
            </a:endParaRPr>
          </a:p>
          <a:p>
            <a:pPr algn="ctr"/>
            <a:endParaRPr lang="en-NZ" altLang="en-US" dirty="0">
              <a:latin typeface="+mn-lt"/>
            </a:endParaRPr>
          </a:p>
          <a:p>
            <a:pPr algn="ctr"/>
            <a:endParaRPr lang="en-NZ" altLang="en-US" dirty="0">
              <a:latin typeface="+mn-lt"/>
            </a:endParaRPr>
          </a:p>
          <a:p>
            <a:pPr algn="ctr"/>
            <a:endParaRPr lang="en-NZ" altLang="en-US" dirty="0">
              <a:latin typeface="+mn-lt"/>
            </a:endParaRPr>
          </a:p>
          <a:p>
            <a:pPr algn="ctr"/>
            <a:r>
              <a:rPr lang="en-NZ" altLang="en-US" sz="4000" b="1" dirty="0">
                <a:latin typeface="+mn-lt"/>
              </a:rPr>
              <a:t>Thank you.</a:t>
            </a:r>
          </a:p>
        </p:txBody>
      </p:sp>
      <p:sp>
        <p:nvSpPr>
          <p:cNvPr id="19459" name="Title 6"/>
          <p:cNvSpPr>
            <a:spLocks noGrp="1"/>
          </p:cNvSpPr>
          <p:nvPr>
            <p:ph type="title"/>
          </p:nvPr>
        </p:nvSpPr>
        <p:spPr>
          <a:xfrm>
            <a:off x="727075" y="2347423"/>
            <a:ext cx="7877175" cy="700145"/>
          </a:xfrm>
        </p:spPr>
        <p:txBody>
          <a:bodyPr/>
          <a:lstStyle/>
          <a:p>
            <a:pPr algn="ctr"/>
            <a:r>
              <a:rPr lang="en-US" b="1" dirty="0">
                <a:latin typeface="+mn-lt"/>
              </a:rPr>
              <a:t>Operational Compliance within New Zealand Automotive Workshops</a:t>
            </a:r>
            <a:endParaRPr lang="en-NZ" dirty="0">
              <a:latin typeface="+mn-lt"/>
            </a:endParaRPr>
          </a:p>
        </p:txBody>
      </p:sp>
    </p:spTree>
    <p:extLst>
      <p:ext uri="{BB962C8B-B14F-4D97-AF65-F5344CB8AC3E}">
        <p14:creationId xmlns:p14="http://schemas.microsoft.com/office/powerpoint/2010/main" val="1230289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7"/>
          <p:cNvSpPr>
            <a:spLocks noGrp="1"/>
          </p:cNvSpPr>
          <p:nvPr>
            <p:ph idx="1"/>
          </p:nvPr>
        </p:nvSpPr>
        <p:spPr>
          <a:xfrm>
            <a:off x="1165225" y="1709738"/>
            <a:ext cx="7439025" cy="4108450"/>
          </a:xfrm>
        </p:spPr>
        <p:txBody>
          <a:bodyPr/>
          <a:lstStyle/>
          <a:p>
            <a:endParaRPr lang="en-US" dirty="0">
              <a:latin typeface="+mn-lt"/>
            </a:endParaRPr>
          </a:p>
          <a:p>
            <a:endParaRPr lang="en-US" b="1" dirty="0">
              <a:latin typeface="+mn-lt"/>
            </a:endParaRPr>
          </a:p>
          <a:p>
            <a:endParaRPr lang="en-US" b="1" dirty="0">
              <a:latin typeface="+mn-lt"/>
            </a:endParaRPr>
          </a:p>
          <a:p>
            <a:r>
              <a:rPr lang="en-US" sz="2400" dirty="0">
                <a:latin typeface="+mn-lt"/>
              </a:rPr>
              <a:t>My paper explains how data gathered by third year undergraduate automotive students, revealed weaknesses in compliance issues within automotive businesses but also raised their awareness of the Health and Safety issues. </a:t>
            </a:r>
          </a:p>
          <a:p>
            <a:endParaRPr lang="en-US" dirty="0">
              <a:latin typeface="+mn-lt"/>
            </a:endParaRPr>
          </a:p>
        </p:txBody>
      </p:sp>
      <p:sp>
        <p:nvSpPr>
          <p:cNvPr id="19459" name="Title 6"/>
          <p:cNvSpPr>
            <a:spLocks noGrp="1"/>
          </p:cNvSpPr>
          <p:nvPr>
            <p:ph type="title"/>
          </p:nvPr>
        </p:nvSpPr>
        <p:spPr>
          <a:xfrm>
            <a:off x="833438" y="1468192"/>
            <a:ext cx="7877175" cy="700145"/>
          </a:xfrm>
        </p:spPr>
        <p:txBody>
          <a:bodyPr/>
          <a:lstStyle/>
          <a:p>
            <a:pPr algn="ctr"/>
            <a:r>
              <a:rPr lang="en-US" sz="3200" b="1" dirty="0">
                <a:latin typeface="+mn-lt"/>
              </a:rPr>
              <a:t>Paper overview:</a:t>
            </a:r>
            <a:br>
              <a:rPr lang="en-US" sz="3200" b="1" dirty="0">
                <a:latin typeface="+mn-lt"/>
              </a:rPr>
            </a:br>
            <a:endParaRPr lang="en-NZ" sz="3200" dirty="0">
              <a:latin typeface="+mn-lt"/>
            </a:endParaRPr>
          </a:p>
        </p:txBody>
      </p:sp>
      <p:sp>
        <p:nvSpPr>
          <p:cNvPr id="4" name="Footer Placeholder 3"/>
          <p:cNvSpPr>
            <a:spLocks noGrp="1"/>
          </p:cNvSpPr>
          <p:nvPr>
            <p:ph type="ftr" sz="quarter" idx="11"/>
          </p:nvPr>
        </p:nvSpPr>
        <p:spPr/>
        <p:txBody>
          <a:bodyPr/>
          <a:lstStyle/>
          <a:p>
            <a:pPr>
              <a:defRPr/>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7"/>
          <p:cNvSpPr>
            <a:spLocks noGrp="1"/>
          </p:cNvSpPr>
          <p:nvPr>
            <p:ph idx="1"/>
          </p:nvPr>
        </p:nvSpPr>
        <p:spPr>
          <a:xfrm>
            <a:off x="1165225" y="1709738"/>
            <a:ext cx="7439025" cy="4108450"/>
          </a:xfrm>
        </p:spPr>
        <p:txBody>
          <a:bodyPr/>
          <a:lstStyle/>
          <a:p>
            <a:endParaRPr lang="en-NZ" altLang="en-US" dirty="0"/>
          </a:p>
          <a:p>
            <a:endParaRPr lang="en-NZ" altLang="en-US" dirty="0"/>
          </a:p>
          <a:p>
            <a:r>
              <a:rPr lang="en-US" sz="2400" dirty="0">
                <a:solidFill>
                  <a:schemeClr val="tx1">
                    <a:lumMod val="95000"/>
                    <a:lumOff val="5000"/>
                  </a:schemeClr>
                </a:solidFill>
                <a:latin typeface="+mn-lt"/>
              </a:rPr>
              <a:t>Over a two year period, four cohorts of students examined a range of workshops - focusing on how these businesses conducted their activities in accordance with relevant New Zealand legislation. </a:t>
            </a:r>
          </a:p>
          <a:p>
            <a:r>
              <a:rPr lang="en-US" altLang="en-US" sz="2400" dirty="0">
                <a:solidFill>
                  <a:schemeClr val="tx1">
                    <a:lumMod val="95000"/>
                    <a:lumOff val="5000"/>
                  </a:schemeClr>
                </a:solidFill>
                <a:latin typeface="+mn-lt"/>
              </a:rPr>
              <a:t>In total 109 students recorded their observations, undertook interviews and gathered visual evidence from 26 different businesses.</a:t>
            </a:r>
            <a:endParaRPr lang="en-NZ" altLang="en-US" sz="2400" dirty="0">
              <a:solidFill>
                <a:schemeClr val="tx1">
                  <a:lumMod val="95000"/>
                  <a:lumOff val="5000"/>
                </a:schemeClr>
              </a:solidFill>
              <a:latin typeface="+mn-lt"/>
            </a:endParaRPr>
          </a:p>
          <a:p>
            <a:endParaRPr lang="en-NZ" altLang="en-US" dirty="0"/>
          </a:p>
        </p:txBody>
      </p:sp>
      <p:sp>
        <p:nvSpPr>
          <p:cNvPr id="19459" name="Title 6"/>
          <p:cNvSpPr>
            <a:spLocks noGrp="1"/>
          </p:cNvSpPr>
          <p:nvPr>
            <p:ph type="title"/>
          </p:nvPr>
        </p:nvSpPr>
        <p:spPr>
          <a:xfrm>
            <a:off x="977900" y="1243834"/>
            <a:ext cx="7877175" cy="700145"/>
          </a:xfrm>
        </p:spPr>
        <p:txBody>
          <a:bodyPr/>
          <a:lstStyle/>
          <a:p>
            <a:pPr algn="ctr"/>
            <a:r>
              <a:rPr lang="en-NZ" altLang="en-US" sz="3200" b="1" dirty="0">
                <a:latin typeface="+mn-lt"/>
              </a:rPr>
              <a:t>Data collection method:</a:t>
            </a:r>
            <a:br>
              <a:rPr lang="en-NZ" altLang="en-US" sz="3200" b="1" dirty="0">
                <a:latin typeface="+mn-lt"/>
              </a:rPr>
            </a:br>
            <a:endParaRPr lang="en-NZ" sz="3200" dirty="0">
              <a:latin typeface="+mn-lt"/>
            </a:endParaRPr>
          </a:p>
        </p:txBody>
      </p:sp>
      <p:sp>
        <p:nvSpPr>
          <p:cNvPr id="4" name="Footer Placeholder 3"/>
          <p:cNvSpPr>
            <a:spLocks noGrp="1"/>
          </p:cNvSpPr>
          <p:nvPr>
            <p:ph type="ftr" sz="quarter" idx="11"/>
          </p:nvPr>
        </p:nvSpPr>
        <p:spPr/>
        <p:txBody>
          <a:bodyPr/>
          <a:lstStyle/>
          <a:p>
            <a:pPr>
              <a:defRPr/>
            </a:pPr>
            <a:endParaRPr dirty="0"/>
          </a:p>
        </p:txBody>
      </p:sp>
    </p:spTree>
    <p:extLst>
      <p:ext uri="{BB962C8B-B14F-4D97-AF65-F5344CB8AC3E}">
        <p14:creationId xmlns:p14="http://schemas.microsoft.com/office/powerpoint/2010/main" val="446666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7"/>
          <p:cNvSpPr>
            <a:spLocks noGrp="1"/>
          </p:cNvSpPr>
          <p:nvPr>
            <p:ph idx="1"/>
          </p:nvPr>
        </p:nvSpPr>
        <p:spPr>
          <a:xfrm>
            <a:off x="907317" y="2084877"/>
            <a:ext cx="7439025" cy="4108450"/>
          </a:xfrm>
        </p:spPr>
        <p:txBody>
          <a:bodyPr/>
          <a:lstStyle/>
          <a:p>
            <a:r>
              <a:rPr lang="en-US" sz="2400" dirty="0">
                <a:solidFill>
                  <a:schemeClr val="tx1">
                    <a:lumMod val="95000"/>
                    <a:lumOff val="5000"/>
                  </a:schemeClr>
                </a:solidFill>
                <a:latin typeface="+mn-lt"/>
              </a:rPr>
              <a:t>Four types of automotive businesses were selected by the students: </a:t>
            </a:r>
          </a:p>
          <a:p>
            <a:r>
              <a:rPr lang="en-US" sz="2400" dirty="0">
                <a:solidFill>
                  <a:schemeClr val="tx1">
                    <a:lumMod val="95000"/>
                    <a:lumOff val="5000"/>
                  </a:schemeClr>
                </a:solidFill>
                <a:latin typeface="+mn-lt"/>
              </a:rPr>
              <a:t>20 general automotive service centers; </a:t>
            </a:r>
          </a:p>
          <a:p>
            <a:r>
              <a:rPr lang="en-US" sz="2400" dirty="0">
                <a:solidFill>
                  <a:schemeClr val="tx1">
                    <a:lumMod val="95000"/>
                    <a:lumOff val="5000"/>
                  </a:schemeClr>
                </a:solidFill>
                <a:latin typeface="+mn-lt"/>
              </a:rPr>
              <a:t>4 Paint and Panel beating workshops;</a:t>
            </a:r>
          </a:p>
          <a:p>
            <a:r>
              <a:rPr lang="en-US" sz="2400" dirty="0">
                <a:solidFill>
                  <a:schemeClr val="tx1">
                    <a:lumMod val="95000"/>
                    <a:lumOff val="5000"/>
                  </a:schemeClr>
                </a:solidFill>
                <a:latin typeface="+mn-lt"/>
              </a:rPr>
              <a:t>1 Tire replacement workshop, and </a:t>
            </a:r>
          </a:p>
          <a:p>
            <a:r>
              <a:rPr lang="en-US" sz="2400" dirty="0">
                <a:solidFill>
                  <a:schemeClr val="tx1">
                    <a:lumMod val="95000"/>
                    <a:lumOff val="5000"/>
                  </a:schemeClr>
                </a:solidFill>
                <a:latin typeface="+mn-lt"/>
              </a:rPr>
              <a:t>1 Warrant of Fitness Centre.</a:t>
            </a:r>
            <a:endParaRPr lang="en-NZ" altLang="en-US" sz="2400" b="1" dirty="0">
              <a:solidFill>
                <a:schemeClr val="tx1">
                  <a:lumMod val="95000"/>
                  <a:lumOff val="5000"/>
                </a:schemeClr>
              </a:solidFill>
              <a:latin typeface="+mn-lt"/>
            </a:endParaRPr>
          </a:p>
        </p:txBody>
      </p:sp>
      <p:sp>
        <p:nvSpPr>
          <p:cNvPr id="19459" name="Title 6"/>
          <p:cNvSpPr>
            <a:spLocks noGrp="1"/>
          </p:cNvSpPr>
          <p:nvPr>
            <p:ph type="title"/>
          </p:nvPr>
        </p:nvSpPr>
        <p:spPr>
          <a:xfrm>
            <a:off x="977900" y="1139946"/>
            <a:ext cx="7877175" cy="700145"/>
          </a:xfrm>
        </p:spPr>
        <p:txBody>
          <a:bodyPr/>
          <a:lstStyle/>
          <a:p>
            <a:pPr algn="ctr"/>
            <a:r>
              <a:rPr lang="en-NZ" altLang="en-US" sz="3200" b="1" dirty="0">
                <a:latin typeface="+mn-lt"/>
              </a:rPr>
              <a:t>Selection of targeted data source:</a:t>
            </a:r>
            <a:br>
              <a:rPr lang="en-NZ" altLang="en-US" b="1" dirty="0">
                <a:latin typeface="+mn-lt"/>
              </a:rPr>
            </a:br>
            <a:endParaRPr lang="en-NZ" dirty="0">
              <a:latin typeface="+mn-lt"/>
            </a:endParaRPr>
          </a:p>
        </p:txBody>
      </p:sp>
      <p:sp>
        <p:nvSpPr>
          <p:cNvPr id="4" name="Footer Placeholder 3"/>
          <p:cNvSpPr>
            <a:spLocks noGrp="1"/>
          </p:cNvSpPr>
          <p:nvPr>
            <p:ph type="ftr" sz="quarter" idx="11"/>
          </p:nvPr>
        </p:nvSpPr>
        <p:spPr/>
        <p:txBody>
          <a:bodyPr/>
          <a:lstStyle/>
          <a:p>
            <a:pPr>
              <a:defRPr/>
            </a:pPr>
            <a:endParaRPr dirty="0"/>
          </a:p>
        </p:txBody>
      </p:sp>
    </p:spTree>
    <p:extLst>
      <p:ext uri="{BB962C8B-B14F-4D97-AF65-F5344CB8AC3E}">
        <p14:creationId xmlns:p14="http://schemas.microsoft.com/office/powerpoint/2010/main" val="929172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7"/>
          <p:cNvSpPr>
            <a:spLocks noGrp="1"/>
          </p:cNvSpPr>
          <p:nvPr>
            <p:ph idx="1"/>
          </p:nvPr>
        </p:nvSpPr>
        <p:spPr>
          <a:xfrm>
            <a:off x="1165225" y="1709738"/>
            <a:ext cx="7439025" cy="4108450"/>
          </a:xfrm>
        </p:spPr>
        <p:txBody>
          <a:bodyPr/>
          <a:lstStyle/>
          <a:p>
            <a:endParaRPr lang="en-NZ" altLang="en-US" dirty="0"/>
          </a:p>
          <a:p>
            <a:endParaRPr lang="en-NZ" altLang="en-US" dirty="0"/>
          </a:p>
          <a:p>
            <a:r>
              <a:rPr lang="en-US" sz="2400" dirty="0">
                <a:solidFill>
                  <a:schemeClr val="tx1">
                    <a:lumMod val="95000"/>
                    <a:lumOff val="5000"/>
                  </a:schemeClr>
                </a:solidFill>
                <a:latin typeface="+mn-lt"/>
              </a:rPr>
              <a:t>Health and Safety Legislation: The Health and Safety Employment Act, (1992} and the Health and Safety at Work Act (2015),</a:t>
            </a:r>
            <a:endParaRPr lang="en-NZ" sz="2400" dirty="0">
              <a:solidFill>
                <a:schemeClr val="tx1">
                  <a:lumMod val="95000"/>
                  <a:lumOff val="5000"/>
                </a:schemeClr>
              </a:solidFill>
              <a:latin typeface="+mn-lt"/>
            </a:endParaRPr>
          </a:p>
          <a:p>
            <a:pPr lvl="0"/>
            <a:r>
              <a:rPr lang="en-US" sz="2400" dirty="0">
                <a:solidFill>
                  <a:schemeClr val="tx1">
                    <a:lumMod val="95000"/>
                    <a:lumOff val="5000"/>
                  </a:schemeClr>
                </a:solidFill>
                <a:latin typeface="+mn-lt"/>
              </a:rPr>
              <a:t>Labour laws: Employment Relations Act (2000),</a:t>
            </a:r>
            <a:endParaRPr lang="en-NZ" sz="2400" dirty="0">
              <a:solidFill>
                <a:schemeClr val="tx1">
                  <a:lumMod val="95000"/>
                  <a:lumOff val="5000"/>
                </a:schemeClr>
              </a:solidFill>
              <a:latin typeface="+mn-lt"/>
            </a:endParaRPr>
          </a:p>
          <a:p>
            <a:pPr lvl="0"/>
            <a:r>
              <a:rPr lang="en-US" sz="2400" dirty="0">
                <a:solidFill>
                  <a:schemeClr val="tx1">
                    <a:lumMod val="95000"/>
                    <a:lumOff val="5000"/>
                  </a:schemeClr>
                </a:solidFill>
                <a:latin typeface="+mn-lt"/>
              </a:rPr>
              <a:t>Environmental protection: The Waste Management Act (2008) and the Resource Management Act (1991).</a:t>
            </a:r>
            <a:endParaRPr lang="en-NZ" sz="2400" dirty="0">
              <a:solidFill>
                <a:schemeClr val="tx1">
                  <a:lumMod val="95000"/>
                  <a:lumOff val="5000"/>
                </a:schemeClr>
              </a:solidFill>
              <a:latin typeface="+mn-lt"/>
            </a:endParaRPr>
          </a:p>
          <a:p>
            <a:endParaRPr lang="en-NZ" altLang="en-US" dirty="0"/>
          </a:p>
        </p:txBody>
      </p:sp>
      <p:sp>
        <p:nvSpPr>
          <p:cNvPr id="19459" name="Title 6"/>
          <p:cNvSpPr>
            <a:spLocks noGrp="1"/>
          </p:cNvSpPr>
          <p:nvPr>
            <p:ph type="title"/>
          </p:nvPr>
        </p:nvSpPr>
        <p:spPr>
          <a:xfrm>
            <a:off x="833438" y="1359665"/>
            <a:ext cx="7877175" cy="700145"/>
          </a:xfrm>
        </p:spPr>
        <p:txBody>
          <a:bodyPr/>
          <a:lstStyle/>
          <a:p>
            <a:pPr algn="ctr"/>
            <a:r>
              <a:rPr lang="en-NZ" altLang="en-US" sz="3200" b="1" dirty="0">
                <a:latin typeface="+mn-lt"/>
              </a:rPr>
              <a:t>Relevant legislation under study:</a:t>
            </a:r>
            <a:br>
              <a:rPr lang="en-NZ" altLang="en-US" sz="3200" b="1" dirty="0">
                <a:latin typeface="+mn-lt"/>
              </a:rPr>
            </a:br>
            <a:endParaRPr lang="en-NZ" sz="3200" dirty="0">
              <a:latin typeface="+mn-lt"/>
            </a:endParaRPr>
          </a:p>
        </p:txBody>
      </p:sp>
      <p:sp>
        <p:nvSpPr>
          <p:cNvPr id="4" name="Footer Placeholder 3"/>
          <p:cNvSpPr>
            <a:spLocks noGrp="1"/>
          </p:cNvSpPr>
          <p:nvPr>
            <p:ph type="ftr" sz="quarter" idx="11"/>
          </p:nvPr>
        </p:nvSpPr>
        <p:spPr/>
        <p:txBody>
          <a:bodyPr/>
          <a:lstStyle/>
          <a:p>
            <a:pPr>
              <a:defRPr/>
            </a:pPr>
            <a:endParaRPr dirty="0"/>
          </a:p>
        </p:txBody>
      </p:sp>
    </p:spTree>
    <p:extLst>
      <p:ext uri="{BB962C8B-B14F-4D97-AF65-F5344CB8AC3E}">
        <p14:creationId xmlns:p14="http://schemas.microsoft.com/office/powerpoint/2010/main" val="3413580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7"/>
          <p:cNvSpPr>
            <a:spLocks noGrp="1"/>
          </p:cNvSpPr>
          <p:nvPr>
            <p:ph idx="1"/>
          </p:nvPr>
        </p:nvSpPr>
        <p:spPr>
          <a:xfrm>
            <a:off x="1165225" y="1709738"/>
            <a:ext cx="7439025" cy="4108450"/>
          </a:xfrm>
        </p:spPr>
        <p:txBody>
          <a:bodyPr/>
          <a:lstStyle/>
          <a:p>
            <a:endParaRPr lang="en-NZ" altLang="en-US" b="1" dirty="0">
              <a:latin typeface="+mn-lt"/>
            </a:endParaRPr>
          </a:p>
          <a:p>
            <a:pPr marL="342900" indent="-342900">
              <a:buFont typeface="Arial" panose="020B0604020202020204" pitchFamily="34" charset="0"/>
              <a:buChar char="•"/>
            </a:pPr>
            <a:r>
              <a:rPr lang="en-US" sz="2400" dirty="0">
                <a:solidFill>
                  <a:schemeClr val="tx1">
                    <a:lumMod val="95000"/>
                    <a:lumOff val="5000"/>
                  </a:schemeClr>
                </a:solidFill>
                <a:latin typeface="+mn-lt"/>
              </a:rPr>
              <a:t>Over the course of the next decade, the transport sector is expected to be a major force behind the growing world demand for the movement of people and goods, and,</a:t>
            </a:r>
          </a:p>
          <a:p>
            <a:pPr marL="342900" indent="-342900">
              <a:buFont typeface="Arial" panose="020B0604020202020204" pitchFamily="34" charset="0"/>
              <a:buChar char="•"/>
            </a:pPr>
            <a:r>
              <a:rPr lang="en-US" sz="2400" dirty="0">
                <a:solidFill>
                  <a:schemeClr val="tx1">
                    <a:lumMod val="95000"/>
                    <a:lumOff val="5000"/>
                  </a:schemeClr>
                </a:solidFill>
                <a:latin typeface="+mn-lt"/>
              </a:rPr>
              <a:t>the largest source of air pollution alongside industry (United Nations, 2006) and,</a:t>
            </a:r>
          </a:p>
          <a:p>
            <a:pPr marL="342900" indent="-342900">
              <a:buFont typeface="Arial" panose="020B0604020202020204" pitchFamily="34" charset="0"/>
              <a:buChar char="•"/>
            </a:pPr>
            <a:r>
              <a:rPr lang="en-US" sz="2400" dirty="0">
                <a:solidFill>
                  <a:schemeClr val="tx1">
                    <a:lumMod val="95000"/>
                    <a:lumOff val="5000"/>
                  </a:schemeClr>
                </a:solidFill>
                <a:latin typeface="+mn-lt"/>
              </a:rPr>
              <a:t>a profuse producer of greenhouse gasses that lead to climate change. </a:t>
            </a:r>
            <a:endParaRPr lang="en-NZ" altLang="en-US" sz="2400" b="1" dirty="0">
              <a:solidFill>
                <a:schemeClr val="tx1">
                  <a:lumMod val="95000"/>
                  <a:lumOff val="5000"/>
                </a:schemeClr>
              </a:solidFill>
              <a:latin typeface="+mn-lt"/>
            </a:endParaRPr>
          </a:p>
        </p:txBody>
      </p:sp>
      <p:sp>
        <p:nvSpPr>
          <p:cNvPr id="19459" name="Title 6"/>
          <p:cNvSpPr>
            <a:spLocks noGrp="1"/>
          </p:cNvSpPr>
          <p:nvPr>
            <p:ph type="title"/>
          </p:nvPr>
        </p:nvSpPr>
        <p:spPr>
          <a:xfrm>
            <a:off x="833438" y="1359665"/>
            <a:ext cx="7877175" cy="700145"/>
          </a:xfrm>
        </p:spPr>
        <p:txBody>
          <a:bodyPr/>
          <a:lstStyle/>
          <a:p>
            <a:pPr algn="ctr"/>
            <a:r>
              <a:rPr lang="en-NZ" altLang="en-US" sz="3200" b="1" dirty="0">
                <a:latin typeface="+mn-lt"/>
              </a:rPr>
              <a:t>Global Overview of Transport Industry:</a:t>
            </a:r>
            <a:br>
              <a:rPr lang="en-NZ" altLang="en-US" sz="3200" b="1" dirty="0">
                <a:latin typeface="+mn-lt"/>
              </a:rPr>
            </a:br>
            <a:endParaRPr lang="en-NZ" sz="3200" dirty="0">
              <a:latin typeface="+mn-lt"/>
            </a:endParaRPr>
          </a:p>
        </p:txBody>
      </p:sp>
      <p:sp>
        <p:nvSpPr>
          <p:cNvPr id="4" name="Footer Placeholder 3"/>
          <p:cNvSpPr>
            <a:spLocks noGrp="1"/>
          </p:cNvSpPr>
          <p:nvPr>
            <p:ph type="ftr" sz="quarter" idx="11"/>
          </p:nvPr>
        </p:nvSpPr>
        <p:spPr/>
        <p:txBody>
          <a:bodyPr/>
          <a:lstStyle/>
          <a:p>
            <a:pPr>
              <a:defRPr/>
            </a:pPr>
            <a:endParaRPr dirty="0"/>
          </a:p>
        </p:txBody>
      </p:sp>
    </p:spTree>
    <p:extLst>
      <p:ext uri="{BB962C8B-B14F-4D97-AF65-F5344CB8AC3E}">
        <p14:creationId xmlns:p14="http://schemas.microsoft.com/office/powerpoint/2010/main" val="2175371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7"/>
          <p:cNvSpPr>
            <a:spLocks noGrp="1"/>
          </p:cNvSpPr>
          <p:nvPr>
            <p:ph idx="1"/>
          </p:nvPr>
        </p:nvSpPr>
        <p:spPr>
          <a:xfrm>
            <a:off x="1165225" y="1709738"/>
            <a:ext cx="7439025" cy="4108450"/>
          </a:xfrm>
        </p:spPr>
        <p:txBody>
          <a:bodyPr/>
          <a:lstStyle/>
          <a:p>
            <a:endParaRPr lang="en-NZ" altLang="en-US" dirty="0"/>
          </a:p>
          <a:p>
            <a:r>
              <a:rPr lang="en-US" sz="2400" dirty="0">
                <a:solidFill>
                  <a:schemeClr val="tx1">
                    <a:lumMod val="95000"/>
                    <a:lumOff val="5000"/>
                  </a:schemeClr>
                </a:solidFill>
                <a:latin typeface="+mn-lt"/>
              </a:rPr>
              <a:t>As the sector grows, demand for vehicle servicing will therefore expand and this in turn will lead to the need for increased numbers of trained manpower. </a:t>
            </a:r>
          </a:p>
          <a:p>
            <a:r>
              <a:rPr lang="en-US" sz="2400" dirty="0">
                <a:solidFill>
                  <a:schemeClr val="tx1">
                    <a:lumMod val="95000"/>
                    <a:lumOff val="5000"/>
                  </a:schemeClr>
                </a:solidFill>
                <a:latin typeface="+mn-lt"/>
              </a:rPr>
              <a:t>However, the current lack of knowledge and disregard of legislation and regulation in the industry have degenerated into a degraded and disorganised support for the ever more important transport industry which can only be rectified through focused training and education.</a:t>
            </a:r>
            <a:endParaRPr lang="en-NZ" sz="2400" dirty="0">
              <a:solidFill>
                <a:schemeClr val="tx1">
                  <a:lumMod val="95000"/>
                  <a:lumOff val="5000"/>
                </a:schemeClr>
              </a:solidFill>
              <a:latin typeface="+mn-lt"/>
            </a:endParaRPr>
          </a:p>
          <a:p>
            <a:endParaRPr lang="en-NZ" altLang="en-US" dirty="0"/>
          </a:p>
        </p:txBody>
      </p:sp>
      <p:sp>
        <p:nvSpPr>
          <p:cNvPr id="19459" name="Title 6"/>
          <p:cNvSpPr>
            <a:spLocks noGrp="1"/>
          </p:cNvSpPr>
          <p:nvPr>
            <p:ph type="title"/>
          </p:nvPr>
        </p:nvSpPr>
        <p:spPr>
          <a:xfrm>
            <a:off x="833438" y="1243834"/>
            <a:ext cx="7877175" cy="700145"/>
          </a:xfrm>
        </p:spPr>
        <p:txBody>
          <a:bodyPr/>
          <a:lstStyle/>
          <a:p>
            <a:pPr algn="ctr"/>
            <a:r>
              <a:rPr lang="en-NZ" altLang="en-US" sz="3200" b="1" dirty="0">
                <a:latin typeface="+mn-lt"/>
              </a:rPr>
              <a:t>Service requirements:</a:t>
            </a:r>
            <a:br>
              <a:rPr lang="en-NZ" altLang="en-US" sz="3200" b="1" dirty="0">
                <a:latin typeface="+mn-lt"/>
              </a:rPr>
            </a:br>
            <a:endParaRPr lang="en-NZ" sz="3200" dirty="0">
              <a:latin typeface="+mn-lt"/>
            </a:endParaRPr>
          </a:p>
        </p:txBody>
      </p:sp>
      <p:sp>
        <p:nvSpPr>
          <p:cNvPr id="4" name="Footer Placeholder 3"/>
          <p:cNvSpPr>
            <a:spLocks noGrp="1"/>
          </p:cNvSpPr>
          <p:nvPr>
            <p:ph type="ftr" sz="quarter" idx="11"/>
          </p:nvPr>
        </p:nvSpPr>
        <p:spPr/>
        <p:txBody>
          <a:bodyPr/>
          <a:lstStyle/>
          <a:p>
            <a:pPr>
              <a:defRPr/>
            </a:pPr>
            <a:endParaRPr dirty="0"/>
          </a:p>
        </p:txBody>
      </p:sp>
    </p:spTree>
    <p:extLst>
      <p:ext uri="{BB962C8B-B14F-4D97-AF65-F5344CB8AC3E}">
        <p14:creationId xmlns:p14="http://schemas.microsoft.com/office/powerpoint/2010/main" val="4115571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7"/>
          <p:cNvSpPr>
            <a:spLocks noGrp="1"/>
          </p:cNvSpPr>
          <p:nvPr>
            <p:ph idx="1"/>
          </p:nvPr>
        </p:nvSpPr>
        <p:spPr>
          <a:xfrm>
            <a:off x="715108" y="1813626"/>
            <a:ext cx="7783635" cy="4108450"/>
          </a:xfrm>
        </p:spPr>
        <p:txBody>
          <a:bodyPr/>
          <a:lstStyle/>
          <a:p>
            <a:endParaRPr lang="en-NZ" altLang="en-US" dirty="0"/>
          </a:p>
          <a:p>
            <a:r>
              <a:rPr lang="en-US" sz="2400" dirty="0">
                <a:solidFill>
                  <a:schemeClr val="tx1">
                    <a:lumMod val="95000"/>
                    <a:lumOff val="5000"/>
                  </a:schemeClr>
                </a:solidFill>
                <a:latin typeface="+mn-lt"/>
              </a:rPr>
              <a:t>There are two basic incentives that encourage compliance: </a:t>
            </a:r>
          </a:p>
          <a:p>
            <a:pPr marL="457200" indent="-457200">
              <a:buAutoNum type="arabicPeriod"/>
            </a:pPr>
            <a:r>
              <a:rPr lang="en-US" sz="2400" dirty="0">
                <a:solidFill>
                  <a:schemeClr val="tx1">
                    <a:lumMod val="95000"/>
                    <a:lumOff val="5000"/>
                  </a:schemeClr>
                </a:solidFill>
                <a:latin typeface="+mn-lt"/>
              </a:rPr>
              <a:t>There is the economic argument (Becker, 1968) which asserts that people obey the law once legal sanctions raise the expected costs of non-compliance beyond expected benefits - the 'stick approach'. </a:t>
            </a:r>
          </a:p>
          <a:p>
            <a:pPr marL="457200" indent="-457200">
              <a:buFont typeface="Arial" panose="020B0604020202020204" pitchFamily="34" charset="0"/>
              <a:buAutoNum type="arabicPeriod"/>
            </a:pPr>
            <a:r>
              <a:rPr lang="en-US" sz="2400" dirty="0">
                <a:solidFill>
                  <a:schemeClr val="tx1">
                    <a:lumMod val="95000"/>
                    <a:lumOff val="5000"/>
                  </a:schemeClr>
                </a:solidFill>
                <a:latin typeface="+mj-lt"/>
              </a:rPr>
              <a:t>The legitimacy viewpoint, held mainly by sociologists and political scientists, that compliance is higher when people perceive laws to be legitimate and beneficial to them personally (Friedman, 2005) -the 'carrot approach'. </a:t>
            </a:r>
            <a:endParaRPr lang="en-NZ" altLang="en-US" sz="2400" dirty="0">
              <a:solidFill>
                <a:schemeClr val="tx1">
                  <a:lumMod val="95000"/>
                  <a:lumOff val="5000"/>
                </a:schemeClr>
              </a:solidFill>
              <a:latin typeface="+mj-lt"/>
            </a:endParaRPr>
          </a:p>
          <a:p>
            <a:pPr marL="457200" indent="-457200">
              <a:buAutoNum type="arabicPeriod"/>
            </a:pPr>
            <a:endParaRPr lang="en-NZ" sz="2400" dirty="0">
              <a:latin typeface="+mn-lt"/>
            </a:endParaRPr>
          </a:p>
          <a:p>
            <a:endParaRPr lang="en-NZ" altLang="en-US" dirty="0"/>
          </a:p>
          <a:p>
            <a:endParaRPr lang="en-NZ" altLang="en-US" dirty="0"/>
          </a:p>
        </p:txBody>
      </p:sp>
      <p:sp>
        <p:nvSpPr>
          <p:cNvPr id="19459" name="Title 6"/>
          <p:cNvSpPr>
            <a:spLocks noGrp="1"/>
          </p:cNvSpPr>
          <p:nvPr>
            <p:ph type="title"/>
          </p:nvPr>
        </p:nvSpPr>
        <p:spPr>
          <a:xfrm>
            <a:off x="833438" y="1324496"/>
            <a:ext cx="7877175" cy="700145"/>
          </a:xfrm>
        </p:spPr>
        <p:txBody>
          <a:bodyPr/>
          <a:lstStyle/>
          <a:p>
            <a:pPr algn="ctr"/>
            <a:r>
              <a:rPr lang="en-NZ" altLang="en-US" sz="3200" b="1" dirty="0">
                <a:latin typeface="+mn-lt"/>
              </a:rPr>
              <a:t>Background to compliance incentives:</a:t>
            </a:r>
            <a:endParaRPr lang="en-NZ" sz="3200" dirty="0">
              <a:latin typeface="+mn-lt"/>
            </a:endParaRPr>
          </a:p>
        </p:txBody>
      </p:sp>
      <p:sp>
        <p:nvSpPr>
          <p:cNvPr id="4" name="Footer Placeholder 3"/>
          <p:cNvSpPr>
            <a:spLocks noGrp="1"/>
          </p:cNvSpPr>
          <p:nvPr>
            <p:ph type="ftr" sz="quarter" idx="11"/>
          </p:nvPr>
        </p:nvSpPr>
        <p:spPr/>
        <p:txBody>
          <a:bodyPr/>
          <a:lstStyle/>
          <a:p>
            <a:pPr>
              <a:defRPr/>
            </a:pPr>
            <a:endParaRPr dirty="0"/>
          </a:p>
        </p:txBody>
      </p:sp>
    </p:spTree>
    <p:extLst>
      <p:ext uri="{BB962C8B-B14F-4D97-AF65-F5344CB8AC3E}">
        <p14:creationId xmlns:p14="http://schemas.microsoft.com/office/powerpoint/2010/main" val="188646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7"/>
          <p:cNvSpPr>
            <a:spLocks noGrp="1"/>
          </p:cNvSpPr>
          <p:nvPr>
            <p:ph idx="1"/>
          </p:nvPr>
        </p:nvSpPr>
        <p:spPr>
          <a:xfrm>
            <a:off x="977900" y="2272446"/>
            <a:ext cx="7439025" cy="4108450"/>
          </a:xfrm>
        </p:spPr>
        <p:txBody>
          <a:bodyPr/>
          <a:lstStyle/>
          <a:p>
            <a:r>
              <a:rPr lang="en-US" sz="2400" dirty="0">
                <a:solidFill>
                  <a:schemeClr val="tx1">
                    <a:lumMod val="95000"/>
                    <a:lumOff val="5000"/>
                  </a:schemeClr>
                </a:solidFill>
                <a:latin typeface="+mn-lt"/>
              </a:rPr>
              <a:t>The following 2 cases demonstrate examples of compliance issues, related to the Employment Act (1992)  which students found in 90% of the workshops visited.</a:t>
            </a:r>
          </a:p>
          <a:p>
            <a:endParaRPr lang="en-US" sz="2400" dirty="0">
              <a:solidFill>
                <a:schemeClr val="tx1">
                  <a:lumMod val="95000"/>
                  <a:lumOff val="5000"/>
                </a:schemeClr>
              </a:solidFill>
              <a:latin typeface="+mn-lt"/>
            </a:endParaRPr>
          </a:p>
          <a:p>
            <a:r>
              <a:rPr lang="en-US" sz="2400" dirty="0">
                <a:solidFill>
                  <a:schemeClr val="tx1">
                    <a:lumMod val="95000"/>
                    <a:lumOff val="5000"/>
                  </a:schemeClr>
                </a:solidFill>
                <a:latin typeface="+mn-lt"/>
              </a:rPr>
              <a:t>In Case study 1, (under section 16) people who control workplaces have a simple duty to warn all visitors who have permission to be on their properties of any work-related, out­ of-the-ordinary hazards that they know about that may cause serious harm. </a:t>
            </a:r>
            <a:endParaRPr lang="en-NZ" altLang="en-US" dirty="0">
              <a:solidFill>
                <a:schemeClr val="tx1">
                  <a:lumMod val="95000"/>
                  <a:lumOff val="5000"/>
                </a:schemeClr>
              </a:solidFill>
            </a:endParaRPr>
          </a:p>
        </p:txBody>
      </p:sp>
      <p:sp>
        <p:nvSpPr>
          <p:cNvPr id="19459" name="Title 6"/>
          <p:cNvSpPr>
            <a:spLocks noGrp="1"/>
          </p:cNvSpPr>
          <p:nvPr>
            <p:ph type="title"/>
          </p:nvPr>
        </p:nvSpPr>
        <p:spPr>
          <a:xfrm>
            <a:off x="977900" y="1243834"/>
            <a:ext cx="7877175" cy="700145"/>
          </a:xfrm>
        </p:spPr>
        <p:txBody>
          <a:bodyPr/>
          <a:lstStyle/>
          <a:p>
            <a:pPr algn="ctr"/>
            <a:r>
              <a:rPr lang="en-US" sz="3200" b="1" dirty="0">
                <a:latin typeface="+mn-lt"/>
              </a:rPr>
              <a:t>Health and Safety Compliance:</a:t>
            </a:r>
            <a:br>
              <a:rPr lang="en-NZ" sz="3200" dirty="0">
                <a:latin typeface="+mn-lt"/>
              </a:rPr>
            </a:br>
            <a:endParaRPr lang="en-NZ" sz="3200" dirty="0">
              <a:latin typeface="+mn-lt"/>
            </a:endParaRPr>
          </a:p>
        </p:txBody>
      </p:sp>
      <p:sp>
        <p:nvSpPr>
          <p:cNvPr id="4" name="Footer Placeholder 3"/>
          <p:cNvSpPr>
            <a:spLocks noGrp="1"/>
          </p:cNvSpPr>
          <p:nvPr>
            <p:ph type="ftr" sz="quarter" idx="11"/>
          </p:nvPr>
        </p:nvSpPr>
        <p:spPr/>
        <p:txBody>
          <a:bodyPr/>
          <a:lstStyle/>
          <a:p>
            <a:pPr>
              <a:defRPr/>
            </a:pPr>
            <a:endParaRPr dirty="0"/>
          </a:p>
        </p:txBody>
      </p:sp>
    </p:spTree>
    <p:extLst>
      <p:ext uri="{BB962C8B-B14F-4D97-AF65-F5344CB8AC3E}">
        <p14:creationId xmlns:p14="http://schemas.microsoft.com/office/powerpoint/2010/main" val="32023527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FacultyTBEPowerPointtemplate_NEW-1</Template>
  <TotalTime>0</TotalTime>
  <Words>851</Words>
  <Application>Microsoft Office PowerPoint</Application>
  <PresentationFormat>On-screen Show (4:3)</PresentationFormat>
  <Paragraphs>79</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Verdana</vt:lpstr>
      <vt:lpstr>Office Theme</vt:lpstr>
      <vt:lpstr>Operational Compliance within New Zealand Automotive Workshops</vt:lpstr>
      <vt:lpstr>Paper overview: </vt:lpstr>
      <vt:lpstr>Data collection method: </vt:lpstr>
      <vt:lpstr>Selection of targeted data source: </vt:lpstr>
      <vt:lpstr>Relevant legislation under study: </vt:lpstr>
      <vt:lpstr>Global Overview of Transport Industry: </vt:lpstr>
      <vt:lpstr>Service requirements: </vt:lpstr>
      <vt:lpstr>Background to compliance incentives:</vt:lpstr>
      <vt:lpstr>Health and Safety Compliance: </vt:lpstr>
      <vt:lpstr>Case study 1</vt:lpstr>
      <vt:lpstr>Evidence of non-compliance: </vt:lpstr>
      <vt:lpstr>Case study 2</vt:lpstr>
      <vt:lpstr>Case study 2 evidence</vt:lpstr>
      <vt:lpstr>Case study 2 (continued)</vt:lpstr>
      <vt:lpstr>Empowerment of students</vt:lpstr>
      <vt:lpstr>PowerPoint Presentation</vt:lpstr>
      <vt:lpstr>Operational Compliance within New Zealand Automotive Workshops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Developed by Allfields for unitec    www.allfields.co.nz</dc:description>
  <cp:lastModifiedBy/>
  <cp:revision>1</cp:revision>
  <dcterms:created xsi:type="dcterms:W3CDTF">2015-03-29T20:06:16Z</dcterms:created>
  <dcterms:modified xsi:type="dcterms:W3CDTF">2016-11-24T07:00:58Z</dcterms:modified>
</cp:coreProperties>
</file>